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63" r:id="rId5"/>
    <p:sldId id="257" r:id="rId6"/>
    <p:sldId id="314" r:id="rId7"/>
    <p:sldId id="312" r:id="rId8"/>
    <p:sldId id="294" r:id="rId9"/>
    <p:sldId id="295" r:id="rId10"/>
    <p:sldId id="301" r:id="rId11"/>
    <p:sldId id="310" r:id="rId12"/>
    <p:sldId id="311" r:id="rId13"/>
    <p:sldId id="307" r:id="rId14"/>
    <p:sldId id="308" r:id="rId15"/>
    <p:sldId id="309" r:id="rId16"/>
    <p:sldId id="298" r:id="rId17"/>
    <p:sldId id="261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F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F5DD84-4B6A-4AEB-A25B-A81920FA43D5}" v="1" dt="2026-02-05T15:55:34.9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4660"/>
  </p:normalViewPr>
  <p:slideViewPr>
    <p:cSldViewPr snapToGrid="0" snapToObjects="1">
      <p:cViewPr varScale="1">
        <p:scale>
          <a:sx n="138" d="100"/>
          <a:sy n="138" d="100"/>
        </p:scale>
        <p:origin x="438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sdale, Shirley" userId="be03a334-de94-4198-a100-9f5e42e8de76" providerId="ADAL" clId="{F2E77176-7037-4957-8AB1-89B003010533}"/>
    <pc:docChg chg="modSld">
      <pc:chgData name="Tisdale, Shirley" userId="be03a334-de94-4198-a100-9f5e42e8de76" providerId="ADAL" clId="{F2E77176-7037-4957-8AB1-89B003010533}" dt="2026-02-05T15:55:23.248" v="9" actId="20577"/>
      <pc:docMkLst>
        <pc:docMk/>
      </pc:docMkLst>
      <pc:sldChg chg="modSp mod">
        <pc:chgData name="Tisdale, Shirley" userId="be03a334-de94-4198-a100-9f5e42e8de76" providerId="ADAL" clId="{F2E77176-7037-4957-8AB1-89B003010533}" dt="2026-02-05T15:55:23.248" v="9" actId="20577"/>
        <pc:sldMkLst>
          <pc:docMk/>
          <pc:sldMk cId="1982026306" sldId="261"/>
        </pc:sldMkLst>
        <pc:spChg chg="mod">
          <ac:chgData name="Tisdale, Shirley" userId="be03a334-de94-4198-a100-9f5e42e8de76" providerId="ADAL" clId="{F2E77176-7037-4957-8AB1-89B003010533}" dt="2026-02-05T15:55:23.248" v="9" actId="20577"/>
          <ac:spMkLst>
            <pc:docMk/>
            <pc:sldMk cId="1982026306" sldId="261"/>
            <ac:spMk id="3" creationId="{A54AD6AF-7A26-60B7-D24F-D0AE73F1B7BD}"/>
          </ac:spMkLst>
        </pc:spChg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E983D2-E31C-4C96-95EA-880C342DEAF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D53794A-0113-4DA2-9319-A21ACA7BA7DD}">
      <dgm:prSet/>
      <dgm:spPr/>
      <dgm:t>
        <a:bodyPr/>
        <a:lstStyle/>
        <a:p>
          <a:r>
            <a:rPr lang="fr-CA" dirty="0"/>
            <a:t>LES DOMAINES D’APPRENTISSAGE DU PROGRAMME CADRE</a:t>
          </a:r>
          <a:endParaRPr lang="en-US" dirty="0"/>
        </a:p>
      </dgm:t>
    </dgm:pt>
    <dgm:pt modelId="{C968F81F-E083-4AB5-B2E2-4F8320D3D7EA}" type="parTrans" cxnId="{4EFE6607-ADD4-4450-A3FD-C06D9FD642AC}">
      <dgm:prSet/>
      <dgm:spPr/>
      <dgm:t>
        <a:bodyPr/>
        <a:lstStyle/>
        <a:p>
          <a:endParaRPr lang="en-US"/>
        </a:p>
      </dgm:t>
    </dgm:pt>
    <dgm:pt modelId="{3FA08261-D398-48D2-B653-7C16D8095867}" type="sibTrans" cxnId="{4EFE6607-ADD4-4450-A3FD-C06D9FD642AC}">
      <dgm:prSet/>
      <dgm:spPr/>
      <dgm:t>
        <a:bodyPr/>
        <a:lstStyle/>
        <a:p>
          <a:endParaRPr lang="en-US"/>
        </a:p>
      </dgm:t>
    </dgm:pt>
    <dgm:pt modelId="{9BBD6D4D-A855-4BF2-89A1-6623AF65B6E1}">
      <dgm:prSet/>
      <dgm:spPr/>
      <dgm:t>
        <a:bodyPr/>
        <a:lstStyle/>
        <a:p>
          <a:r>
            <a:rPr lang="fr-CA" u="sng"/>
            <a:t>Attentes et domaines </a:t>
          </a:r>
          <a:endParaRPr lang="en-US"/>
        </a:p>
      </dgm:t>
    </dgm:pt>
    <dgm:pt modelId="{01DC4A3A-D545-4D94-AEE4-7F7D55D3BF80}" type="parTrans" cxnId="{BB237B5B-6EE0-4F67-B0F9-BD82FD3795D8}">
      <dgm:prSet/>
      <dgm:spPr/>
      <dgm:t>
        <a:bodyPr/>
        <a:lstStyle/>
        <a:p>
          <a:endParaRPr lang="en-US"/>
        </a:p>
      </dgm:t>
    </dgm:pt>
    <dgm:pt modelId="{74081DEC-E2DF-4912-AF14-139EC980D701}" type="sibTrans" cxnId="{BB237B5B-6EE0-4F67-B0F9-BD82FD3795D8}">
      <dgm:prSet/>
      <dgm:spPr/>
      <dgm:t>
        <a:bodyPr/>
        <a:lstStyle/>
        <a:p>
          <a:endParaRPr lang="en-US"/>
        </a:p>
      </dgm:t>
    </dgm:pt>
    <dgm:pt modelId="{0087EC48-766A-463A-8AE1-E35328E3B0B2}">
      <dgm:prSet/>
      <dgm:spPr/>
      <dgm:t>
        <a:bodyPr/>
        <a:lstStyle/>
        <a:p>
          <a:r>
            <a:rPr lang="fr-CA"/>
            <a:t>AC − Appartenance et contribution </a:t>
          </a:r>
          <a:endParaRPr lang="en-US"/>
        </a:p>
      </dgm:t>
    </dgm:pt>
    <dgm:pt modelId="{5E840E51-F13D-4555-90E2-EA0D62C1B071}" type="parTrans" cxnId="{3E731D3F-9A8C-4F4C-B9F2-66DCFCD1DF60}">
      <dgm:prSet/>
      <dgm:spPr/>
      <dgm:t>
        <a:bodyPr/>
        <a:lstStyle/>
        <a:p>
          <a:endParaRPr lang="en-US"/>
        </a:p>
      </dgm:t>
    </dgm:pt>
    <dgm:pt modelId="{C826EF4F-6276-46BC-A10A-1913D4C77492}" type="sibTrans" cxnId="{3E731D3F-9A8C-4F4C-B9F2-66DCFCD1DF60}">
      <dgm:prSet/>
      <dgm:spPr/>
      <dgm:t>
        <a:bodyPr/>
        <a:lstStyle/>
        <a:p>
          <a:endParaRPr lang="en-US"/>
        </a:p>
      </dgm:t>
    </dgm:pt>
    <dgm:pt modelId="{12EFB356-7920-4925-9892-7AF84B64903A}">
      <dgm:prSet/>
      <dgm:spPr/>
      <dgm:t>
        <a:bodyPr/>
        <a:lstStyle/>
        <a:p>
          <a:r>
            <a:rPr lang="fr-CA"/>
            <a:t>AB − Autorégulation et bien-être </a:t>
          </a:r>
          <a:endParaRPr lang="en-US"/>
        </a:p>
      </dgm:t>
    </dgm:pt>
    <dgm:pt modelId="{9A433293-3ADD-4588-A4AA-3720C87CF3A6}" type="parTrans" cxnId="{E4BEF3FE-EB26-44F6-8A2E-9BEAEAF358F4}">
      <dgm:prSet/>
      <dgm:spPr/>
      <dgm:t>
        <a:bodyPr/>
        <a:lstStyle/>
        <a:p>
          <a:endParaRPr lang="en-US"/>
        </a:p>
      </dgm:t>
    </dgm:pt>
    <dgm:pt modelId="{6028ABD3-5388-42EA-A0BF-11B6C0C52AF7}" type="sibTrans" cxnId="{E4BEF3FE-EB26-44F6-8A2E-9BEAEAF358F4}">
      <dgm:prSet/>
      <dgm:spPr/>
      <dgm:t>
        <a:bodyPr/>
        <a:lstStyle/>
        <a:p>
          <a:endParaRPr lang="en-US"/>
        </a:p>
      </dgm:t>
    </dgm:pt>
    <dgm:pt modelId="{8234867A-7865-4F20-929A-649CE0225DB8}">
      <dgm:prSet/>
      <dgm:spPr/>
      <dgm:t>
        <a:bodyPr/>
        <a:lstStyle/>
        <a:p>
          <a:r>
            <a:rPr lang="fr-CA"/>
            <a:t>MALM − Manifestation des apprentissages en littératie et en mathématiques </a:t>
          </a:r>
          <a:endParaRPr lang="en-US"/>
        </a:p>
      </dgm:t>
    </dgm:pt>
    <dgm:pt modelId="{41FE26FE-FD85-4539-B62B-F01380E84988}" type="parTrans" cxnId="{DE6F6E1E-35D0-495E-BF1F-38A12795527F}">
      <dgm:prSet/>
      <dgm:spPr/>
      <dgm:t>
        <a:bodyPr/>
        <a:lstStyle/>
        <a:p>
          <a:endParaRPr lang="en-US"/>
        </a:p>
      </dgm:t>
    </dgm:pt>
    <dgm:pt modelId="{3E39B401-FC84-49A5-B678-D02E7AB5AD8B}" type="sibTrans" cxnId="{DE6F6E1E-35D0-495E-BF1F-38A12795527F}">
      <dgm:prSet/>
      <dgm:spPr/>
      <dgm:t>
        <a:bodyPr/>
        <a:lstStyle/>
        <a:p>
          <a:endParaRPr lang="en-US"/>
        </a:p>
      </dgm:t>
    </dgm:pt>
    <dgm:pt modelId="{150DF111-1506-43DF-A44A-2FF3BEB66382}">
      <dgm:prSet/>
      <dgm:spPr/>
      <dgm:t>
        <a:bodyPr/>
        <a:lstStyle/>
        <a:p>
          <a:r>
            <a:rPr lang="fr-CA"/>
            <a:t>RI − Résolution de problèmes et innovation</a:t>
          </a:r>
          <a:endParaRPr lang="en-US"/>
        </a:p>
      </dgm:t>
    </dgm:pt>
    <dgm:pt modelId="{75BF283D-57C7-4A09-9D90-326E3D3C783D}" type="parTrans" cxnId="{C90DD92F-0BC7-49E1-A8AA-A81E8A69F6D4}">
      <dgm:prSet/>
      <dgm:spPr/>
      <dgm:t>
        <a:bodyPr/>
        <a:lstStyle/>
        <a:p>
          <a:endParaRPr lang="en-US"/>
        </a:p>
      </dgm:t>
    </dgm:pt>
    <dgm:pt modelId="{565154FF-FC7F-4542-B35D-A9607BBC6BD2}" type="sibTrans" cxnId="{C90DD92F-0BC7-49E1-A8AA-A81E8A69F6D4}">
      <dgm:prSet/>
      <dgm:spPr/>
      <dgm:t>
        <a:bodyPr/>
        <a:lstStyle/>
        <a:p>
          <a:endParaRPr lang="en-US"/>
        </a:p>
      </dgm:t>
    </dgm:pt>
    <dgm:pt modelId="{10B08435-E0D8-4E63-AC60-EAD23863C4F4}" type="pres">
      <dgm:prSet presAssocID="{D4E983D2-E31C-4C96-95EA-880C342DEAF3}" presName="linear" presStyleCnt="0">
        <dgm:presLayoutVars>
          <dgm:animLvl val="lvl"/>
          <dgm:resizeHandles val="exact"/>
        </dgm:presLayoutVars>
      </dgm:prSet>
      <dgm:spPr/>
    </dgm:pt>
    <dgm:pt modelId="{9A9BF998-4DAC-4900-9B66-BDCD988777BB}" type="pres">
      <dgm:prSet presAssocID="{ED53794A-0113-4DA2-9319-A21ACA7BA7D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57B2B03-781A-4A8E-9724-758158FF3913}" type="pres">
      <dgm:prSet presAssocID="{3FA08261-D398-48D2-B653-7C16D8095867}" presName="spacer" presStyleCnt="0"/>
      <dgm:spPr/>
    </dgm:pt>
    <dgm:pt modelId="{7C5CBD70-A743-4C13-8AEC-DF6C6D219FCE}" type="pres">
      <dgm:prSet presAssocID="{9BBD6D4D-A855-4BF2-89A1-6623AF65B6E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7336768-3FCE-44BB-AE56-7909E9B59407}" type="pres">
      <dgm:prSet presAssocID="{9BBD6D4D-A855-4BF2-89A1-6623AF65B6E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EFE6607-ADD4-4450-A3FD-C06D9FD642AC}" srcId="{D4E983D2-E31C-4C96-95EA-880C342DEAF3}" destId="{ED53794A-0113-4DA2-9319-A21ACA7BA7DD}" srcOrd="0" destOrd="0" parTransId="{C968F81F-E083-4AB5-B2E2-4F8320D3D7EA}" sibTransId="{3FA08261-D398-48D2-B653-7C16D8095867}"/>
    <dgm:cxn modelId="{DE6F6E1E-35D0-495E-BF1F-38A12795527F}" srcId="{9BBD6D4D-A855-4BF2-89A1-6623AF65B6E1}" destId="{8234867A-7865-4F20-929A-649CE0225DB8}" srcOrd="2" destOrd="0" parTransId="{41FE26FE-FD85-4539-B62B-F01380E84988}" sibTransId="{3E39B401-FC84-49A5-B678-D02E7AB5AD8B}"/>
    <dgm:cxn modelId="{C90DD92F-0BC7-49E1-A8AA-A81E8A69F6D4}" srcId="{9BBD6D4D-A855-4BF2-89A1-6623AF65B6E1}" destId="{150DF111-1506-43DF-A44A-2FF3BEB66382}" srcOrd="3" destOrd="0" parTransId="{75BF283D-57C7-4A09-9D90-326E3D3C783D}" sibTransId="{565154FF-FC7F-4542-B35D-A9607BBC6BD2}"/>
    <dgm:cxn modelId="{4DECC937-F333-4B16-89F4-4ABD7DB8D5A0}" type="presOf" srcId="{150DF111-1506-43DF-A44A-2FF3BEB66382}" destId="{E7336768-3FCE-44BB-AE56-7909E9B59407}" srcOrd="0" destOrd="3" presId="urn:microsoft.com/office/officeart/2005/8/layout/vList2"/>
    <dgm:cxn modelId="{A45FD938-B753-4254-837A-D87BF0318F41}" type="presOf" srcId="{ED53794A-0113-4DA2-9319-A21ACA7BA7DD}" destId="{9A9BF998-4DAC-4900-9B66-BDCD988777BB}" srcOrd="0" destOrd="0" presId="urn:microsoft.com/office/officeart/2005/8/layout/vList2"/>
    <dgm:cxn modelId="{3E731D3F-9A8C-4F4C-B9F2-66DCFCD1DF60}" srcId="{9BBD6D4D-A855-4BF2-89A1-6623AF65B6E1}" destId="{0087EC48-766A-463A-8AE1-E35328E3B0B2}" srcOrd="0" destOrd="0" parTransId="{5E840E51-F13D-4555-90E2-EA0D62C1B071}" sibTransId="{C826EF4F-6276-46BC-A10A-1913D4C77492}"/>
    <dgm:cxn modelId="{BB237B5B-6EE0-4F67-B0F9-BD82FD3795D8}" srcId="{D4E983D2-E31C-4C96-95EA-880C342DEAF3}" destId="{9BBD6D4D-A855-4BF2-89A1-6623AF65B6E1}" srcOrd="1" destOrd="0" parTransId="{01DC4A3A-D545-4D94-AEE4-7F7D55D3BF80}" sibTransId="{74081DEC-E2DF-4912-AF14-139EC980D701}"/>
    <dgm:cxn modelId="{40686D8F-B78D-4891-93DA-056331F9071F}" type="presOf" srcId="{0087EC48-766A-463A-8AE1-E35328E3B0B2}" destId="{E7336768-3FCE-44BB-AE56-7909E9B59407}" srcOrd="0" destOrd="0" presId="urn:microsoft.com/office/officeart/2005/8/layout/vList2"/>
    <dgm:cxn modelId="{5FA29D9A-9D45-41FC-9D6E-B3C1B22F2756}" type="presOf" srcId="{8234867A-7865-4F20-929A-649CE0225DB8}" destId="{E7336768-3FCE-44BB-AE56-7909E9B59407}" srcOrd="0" destOrd="2" presId="urn:microsoft.com/office/officeart/2005/8/layout/vList2"/>
    <dgm:cxn modelId="{FB60DC9E-6592-408F-A0DB-E3FA2AF1D99D}" type="presOf" srcId="{9BBD6D4D-A855-4BF2-89A1-6623AF65B6E1}" destId="{7C5CBD70-A743-4C13-8AEC-DF6C6D219FCE}" srcOrd="0" destOrd="0" presId="urn:microsoft.com/office/officeart/2005/8/layout/vList2"/>
    <dgm:cxn modelId="{B27EB09F-35E8-47CD-B98A-6B646B3A8148}" type="presOf" srcId="{D4E983D2-E31C-4C96-95EA-880C342DEAF3}" destId="{10B08435-E0D8-4E63-AC60-EAD23863C4F4}" srcOrd="0" destOrd="0" presId="urn:microsoft.com/office/officeart/2005/8/layout/vList2"/>
    <dgm:cxn modelId="{18A02EE8-F036-46CD-9C04-A36E0E70EAC3}" type="presOf" srcId="{12EFB356-7920-4925-9892-7AF84B64903A}" destId="{E7336768-3FCE-44BB-AE56-7909E9B59407}" srcOrd="0" destOrd="1" presId="urn:microsoft.com/office/officeart/2005/8/layout/vList2"/>
    <dgm:cxn modelId="{E4BEF3FE-EB26-44F6-8A2E-9BEAEAF358F4}" srcId="{9BBD6D4D-A855-4BF2-89A1-6623AF65B6E1}" destId="{12EFB356-7920-4925-9892-7AF84B64903A}" srcOrd="1" destOrd="0" parTransId="{9A433293-3ADD-4588-A4AA-3720C87CF3A6}" sibTransId="{6028ABD3-5388-42EA-A0BF-11B6C0C52AF7}"/>
    <dgm:cxn modelId="{3657CFEE-6625-42FD-82BE-E80F08C6E8F1}" type="presParOf" srcId="{10B08435-E0D8-4E63-AC60-EAD23863C4F4}" destId="{9A9BF998-4DAC-4900-9B66-BDCD988777BB}" srcOrd="0" destOrd="0" presId="urn:microsoft.com/office/officeart/2005/8/layout/vList2"/>
    <dgm:cxn modelId="{2C1A7F6C-0C8A-4EC5-843D-A396CAEB544B}" type="presParOf" srcId="{10B08435-E0D8-4E63-AC60-EAD23863C4F4}" destId="{D57B2B03-781A-4A8E-9724-758158FF3913}" srcOrd="1" destOrd="0" presId="urn:microsoft.com/office/officeart/2005/8/layout/vList2"/>
    <dgm:cxn modelId="{363ED2D9-2E8C-453A-8587-0B9D52E4898F}" type="presParOf" srcId="{10B08435-E0D8-4E63-AC60-EAD23863C4F4}" destId="{7C5CBD70-A743-4C13-8AEC-DF6C6D219FCE}" srcOrd="2" destOrd="0" presId="urn:microsoft.com/office/officeart/2005/8/layout/vList2"/>
    <dgm:cxn modelId="{570A640B-1267-41B2-9A4C-7523E6082145}" type="presParOf" srcId="{10B08435-E0D8-4E63-AC60-EAD23863C4F4}" destId="{E7336768-3FCE-44BB-AE56-7909E9B5940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3C5D11-5048-437A-8343-FF6B477797A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8457254-CEBD-4A9A-B6DF-C3C215F49084}">
      <dgm:prSet/>
      <dgm:spPr/>
      <dgm:t>
        <a:bodyPr/>
        <a:lstStyle/>
        <a:p>
          <a:r>
            <a:rPr lang="fr-CA" dirty="0"/>
            <a:t>Le sens des relations avec les autres. </a:t>
          </a:r>
          <a:endParaRPr lang="en-US" dirty="0"/>
        </a:p>
      </dgm:t>
    </dgm:pt>
    <dgm:pt modelId="{DFD2E1F0-E74A-4B20-A3C3-EEE3ADF53136}" type="parTrans" cxnId="{F890E4A8-E364-43D7-85F2-4A91FBBC592B}">
      <dgm:prSet/>
      <dgm:spPr/>
      <dgm:t>
        <a:bodyPr/>
        <a:lstStyle/>
        <a:p>
          <a:endParaRPr lang="en-US"/>
        </a:p>
      </dgm:t>
    </dgm:pt>
    <dgm:pt modelId="{7F6F69ED-28CD-43D2-81F4-3511852E084E}" type="sibTrans" cxnId="{F890E4A8-E364-43D7-85F2-4A91FBBC592B}">
      <dgm:prSet/>
      <dgm:spPr/>
      <dgm:t>
        <a:bodyPr/>
        <a:lstStyle/>
        <a:p>
          <a:endParaRPr lang="en-US"/>
        </a:p>
      </dgm:t>
    </dgm:pt>
    <dgm:pt modelId="{20C2B577-9E7A-4DF6-89F8-137A881191FE}">
      <dgm:prSet/>
      <dgm:spPr/>
      <dgm:t>
        <a:bodyPr/>
        <a:lstStyle/>
        <a:p>
          <a:r>
            <a:rPr lang="fr-CA"/>
            <a:t>Ses relations avec les autres et ses contributions comme partie intégrante d’un groupe, d’une communauté et du monde. </a:t>
          </a:r>
          <a:endParaRPr lang="en-US"/>
        </a:p>
      </dgm:t>
    </dgm:pt>
    <dgm:pt modelId="{D15F9734-E1E1-4C29-85DE-17A9DF8E5F0C}" type="parTrans" cxnId="{7E92127A-7015-4205-BCF1-317507B582F9}">
      <dgm:prSet/>
      <dgm:spPr/>
      <dgm:t>
        <a:bodyPr/>
        <a:lstStyle/>
        <a:p>
          <a:endParaRPr lang="en-US"/>
        </a:p>
      </dgm:t>
    </dgm:pt>
    <dgm:pt modelId="{32C8C403-8BAD-4E16-981F-B6D76D1E5A39}" type="sibTrans" cxnId="{7E92127A-7015-4205-BCF1-317507B582F9}">
      <dgm:prSet/>
      <dgm:spPr/>
      <dgm:t>
        <a:bodyPr/>
        <a:lstStyle/>
        <a:p>
          <a:endParaRPr lang="en-US"/>
        </a:p>
      </dgm:t>
    </dgm:pt>
    <dgm:pt modelId="{91A6FDE2-5D5F-45AD-804E-9D2460B92CE7}">
      <dgm:prSet/>
      <dgm:spPr/>
      <dgm:t>
        <a:bodyPr/>
        <a:lstStyle/>
        <a:p>
          <a:r>
            <a:rPr lang="fr-CA"/>
            <a:t>Sa compréhension des relations et de la communauté et des façons dont les gens contribuent au monde qui les entoure.</a:t>
          </a:r>
          <a:endParaRPr lang="en-US"/>
        </a:p>
      </dgm:t>
    </dgm:pt>
    <dgm:pt modelId="{64AF08D1-1273-431B-9900-88D7383CB1E0}" type="parTrans" cxnId="{28DA46A4-BF47-4EBE-8648-3789C81F0B0E}">
      <dgm:prSet/>
      <dgm:spPr/>
      <dgm:t>
        <a:bodyPr/>
        <a:lstStyle/>
        <a:p>
          <a:endParaRPr lang="en-US"/>
        </a:p>
      </dgm:t>
    </dgm:pt>
    <dgm:pt modelId="{F0556C0F-CE31-45A2-8EB1-0BC854AF1384}" type="sibTrans" cxnId="{28DA46A4-BF47-4EBE-8648-3789C81F0B0E}">
      <dgm:prSet/>
      <dgm:spPr/>
      <dgm:t>
        <a:bodyPr/>
        <a:lstStyle/>
        <a:p>
          <a:endParaRPr lang="en-US"/>
        </a:p>
      </dgm:t>
    </dgm:pt>
    <dgm:pt modelId="{1CD03D1E-25EA-43DC-A4DA-790EDB56F354}">
      <dgm:prSet/>
      <dgm:spPr/>
      <dgm:t>
        <a:bodyPr/>
        <a:lstStyle/>
        <a:p>
          <a:r>
            <a:rPr lang="fr-CA"/>
            <a:t>La communication de sa compréhension.</a:t>
          </a:r>
          <a:endParaRPr lang="en-US"/>
        </a:p>
      </dgm:t>
    </dgm:pt>
    <dgm:pt modelId="{EAD2F725-AFBE-42A0-BB18-7F564289D3AB}" type="parTrans" cxnId="{2FFC6715-67EA-4E65-A816-C6272009B0BB}">
      <dgm:prSet/>
      <dgm:spPr/>
      <dgm:t>
        <a:bodyPr/>
        <a:lstStyle/>
        <a:p>
          <a:endParaRPr lang="en-US"/>
        </a:p>
      </dgm:t>
    </dgm:pt>
    <dgm:pt modelId="{49A4E116-813D-40DE-A2A3-B505B0FFDFA7}" type="sibTrans" cxnId="{2FFC6715-67EA-4E65-A816-C6272009B0BB}">
      <dgm:prSet/>
      <dgm:spPr/>
      <dgm:t>
        <a:bodyPr/>
        <a:lstStyle/>
        <a:p>
          <a:endParaRPr lang="en-US"/>
        </a:p>
      </dgm:t>
    </dgm:pt>
    <dgm:pt modelId="{4CC566CA-65E9-4B2B-9399-DF4BC1D288DC}" type="pres">
      <dgm:prSet presAssocID="{C63C5D11-5048-437A-8343-FF6B477797AA}" presName="linear" presStyleCnt="0">
        <dgm:presLayoutVars>
          <dgm:animLvl val="lvl"/>
          <dgm:resizeHandles val="exact"/>
        </dgm:presLayoutVars>
      </dgm:prSet>
      <dgm:spPr/>
    </dgm:pt>
    <dgm:pt modelId="{DCC1E98C-28E9-4482-B42E-5DDD227B3A93}" type="pres">
      <dgm:prSet presAssocID="{08457254-CEBD-4A9A-B6DF-C3C215F4908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D73CCDD-F5AA-4298-AB5C-E43FC2B1CA78}" type="pres">
      <dgm:prSet presAssocID="{7F6F69ED-28CD-43D2-81F4-3511852E084E}" presName="spacer" presStyleCnt="0"/>
      <dgm:spPr/>
    </dgm:pt>
    <dgm:pt modelId="{0686E685-24B4-4F7B-8267-B28578FA60C2}" type="pres">
      <dgm:prSet presAssocID="{20C2B577-9E7A-4DF6-89F8-137A881191F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EB0504F-9346-4DFF-BC38-6F292090349C}" type="pres">
      <dgm:prSet presAssocID="{32C8C403-8BAD-4E16-981F-B6D76D1E5A39}" presName="spacer" presStyleCnt="0"/>
      <dgm:spPr/>
    </dgm:pt>
    <dgm:pt modelId="{34868B63-E25E-4601-A2A5-AAC3A3933EEF}" type="pres">
      <dgm:prSet presAssocID="{91A6FDE2-5D5F-45AD-804E-9D2460B92CE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A3AE0B8-8233-4753-B262-5398F10E95B5}" type="pres">
      <dgm:prSet presAssocID="{F0556C0F-CE31-45A2-8EB1-0BC854AF1384}" presName="spacer" presStyleCnt="0"/>
      <dgm:spPr/>
    </dgm:pt>
    <dgm:pt modelId="{B193B59C-6869-4D22-9E20-D2D893329D7E}" type="pres">
      <dgm:prSet presAssocID="{1CD03D1E-25EA-43DC-A4DA-790EDB56F35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FFC6715-67EA-4E65-A816-C6272009B0BB}" srcId="{C63C5D11-5048-437A-8343-FF6B477797AA}" destId="{1CD03D1E-25EA-43DC-A4DA-790EDB56F354}" srcOrd="3" destOrd="0" parTransId="{EAD2F725-AFBE-42A0-BB18-7F564289D3AB}" sibTransId="{49A4E116-813D-40DE-A2A3-B505B0FFDFA7}"/>
    <dgm:cxn modelId="{8AA7D048-A297-4A2F-A9B0-305AD15AF85F}" type="presOf" srcId="{91A6FDE2-5D5F-45AD-804E-9D2460B92CE7}" destId="{34868B63-E25E-4601-A2A5-AAC3A3933EEF}" srcOrd="0" destOrd="0" presId="urn:microsoft.com/office/officeart/2005/8/layout/vList2"/>
    <dgm:cxn modelId="{72342558-1B15-4F69-8D5B-BE0811A3B604}" type="presOf" srcId="{C63C5D11-5048-437A-8343-FF6B477797AA}" destId="{4CC566CA-65E9-4B2B-9399-DF4BC1D288DC}" srcOrd="0" destOrd="0" presId="urn:microsoft.com/office/officeart/2005/8/layout/vList2"/>
    <dgm:cxn modelId="{7E92127A-7015-4205-BCF1-317507B582F9}" srcId="{C63C5D11-5048-437A-8343-FF6B477797AA}" destId="{20C2B577-9E7A-4DF6-89F8-137A881191FE}" srcOrd="1" destOrd="0" parTransId="{D15F9734-E1E1-4C29-85DE-17A9DF8E5F0C}" sibTransId="{32C8C403-8BAD-4E16-981F-B6D76D1E5A39}"/>
    <dgm:cxn modelId="{AB441093-67B3-4B96-BC63-7B0FB6B5E4B3}" type="presOf" srcId="{20C2B577-9E7A-4DF6-89F8-137A881191FE}" destId="{0686E685-24B4-4F7B-8267-B28578FA60C2}" srcOrd="0" destOrd="0" presId="urn:microsoft.com/office/officeart/2005/8/layout/vList2"/>
    <dgm:cxn modelId="{28DA46A4-BF47-4EBE-8648-3789C81F0B0E}" srcId="{C63C5D11-5048-437A-8343-FF6B477797AA}" destId="{91A6FDE2-5D5F-45AD-804E-9D2460B92CE7}" srcOrd="2" destOrd="0" parTransId="{64AF08D1-1273-431B-9900-88D7383CB1E0}" sibTransId="{F0556C0F-CE31-45A2-8EB1-0BC854AF1384}"/>
    <dgm:cxn modelId="{F890E4A8-E364-43D7-85F2-4A91FBBC592B}" srcId="{C63C5D11-5048-437A-8343-FF6B477797AA}" destId="{08457254-CEBD-4A9A-B6DF-C3C215F49084}" srcOrd="0" destOrd="0" parTransId="{DFD2E1F0-E74A-4B20-A3C3-EEE3ADF53136}" sibTransId="{7F6F69ED-28CD-43D2-81F4-3511852E084E}"/>
    <dgm:cxn modelId="{047189B0-1E26-41F5-927D-CB249B436A47}" type="presOf" srcId="{1CD03D1E-25EA-43DC-A4DA-790EDB56F354}" destId="{B193B59C-6869-4D22-9E20-D2D893329D7E}" srcOrd="0" destOrd="0" presId="urn:microsoft.com/office/officeart/2005/8/layout/vList2"/>
    <dgm:cxn modelId="{349DB1E6-6103-4FC2-A1AE-0DF692EEF048}" type="presOf" srcId="{08457254-CEBD-4A9A-B6DF-C3C215F49084}" destId="{DCC1E98C-28E9-4482-B42E-5DDD227B3A93}" srcOrd="0" destOrd="0" presId="urn:microsoft.com/office/officeart/2005/8/layout/vList2"/>
    <dgm:cxn modelId="{773BDA82-3643-4617-898A-756B71BC101D}" type="presParOf" srcId="{4CC566CA-65E9-4B2B-9399-DF4BC1D288DC}" destId="{DCC1E98C-28E9-4482-B42E-5DDD227B3A93}" srcOrd="0" destOrd="0" presId="urn:microsoft.com/office/officeart/2005/8/layout/vList2"/>
    <dgm:cxn modelId="{588C3FD5-0AD7-46A6-A4E2-F5BA2AB1F051}" type="presParOf" srcId="{4CC566CA-65E9-4B2B-9399-DF4BC1D288DC}" destId="{7D73CCDD-F5AA-4298-AB5C-E43FC2B1CA78}" srcOrd="1" destOrd="0" presId="urn:microsoft.com/office/officeart/2005/8/layout/vList2"/>
    <dgm:cxn modelId="{7307A1B2-56DD-4CB2-AFDA-919BA1BDEE6F}" type="presParOf" srcId="{4CC566CA-65E9-4B2B-9399-DF4BC1D288DC}" destId="{0686E685-24B4-4F7B-8267-B28578FA60C2}" srcOrd="2" destOrd="0" presId="urn:microsoft.com/office/officeart/2005/8/layout/vList2"/>
    <dgm:cxn modelId="{B6E8F22F-8ED5-4170-90B9-02BFFEA0958F}" type="presParOf" srcId="{4CC566CA-65E9-4B2B-9399-DF4BC1D288DC}" destId="{3EB0504F-9346-4DFF-BC38-6F292090349C}" srcOrd="3" destOrd="0" presId="urn:microsoft.com/office/officeart/2005/8/layout/vList2"/>
    <dgm:cxn modelId="{C6D3194E-0060-427E-8A69-8BCB970B9938}" type="presParOf" srcId="{4CC566CA-65E9-4B2B-9399-DF4BC1D288DC}" destId="{34868B63-E25E-4601-A2A5-AAC3A3933EEF}" srcOrd="4" destOrd="0" presId="urn:microsoft.com/office/officeart/2005/8/layout/vList2"/>
    <dgm:cxn modelId="{6E8F4647-7D0B-4516-ACA5-7745103BD889}" type="presParOf" srcId="{4CC566CA-65E9-4B2B-9399-DF4BC1D288DC}" destId="{FA3AE0B8-8233-4753-B262-5398F10E95B5}" srcOrd="5" destOrd="0" presId="urn:microsoft.com/office/officeart/2005/8/layout/vList2"/>
    <dgm:cxn modelId="{9CD5028D-524F-4552-BF09-954E65A474D2}" type="presParOf" srcId="{4CC566CA-65E9-4B2B-9399-DF4BC1D288DC}" destId="{B193B59C-6869-4D22-9E20-D2D893329D7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5EF909-AC1D-43AD-B912-C6E4B28A924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0F31D5B-94A0-48BA-9CBB-45AC1C7F1B83}">
      <dgm:prSet/>
      <dgm:spPr/>
      <dgm:t>
        <a:bodyPr/>
        <a:lstStyle/>
        <a:p>
          <a:r>
            <a:rPr lang="fr-CA"/>
            <a:t>Comprendre ses propres pensées et sentiments et aussi la reconnaissance et le respect de ceux d’autrui.</a:t>
          </a:r>
          <a:endParaRPr lang="en-US"/>
        </a:p>
      </dgm:t>
    </dgm:pt>
    <dgm:pt modelId="{23DDB223-AAC4-4130-BB48-37E42138A7E3}" type="parTrans" cxnId="{B4E3A0A8-FD73-4642-B971-9A9904955A0B}">
      <dgm:prSet/>
      <dgm:spPr/>
      <dgm:t>
        <a:bodyPr/>
        <a:lstStyle/>
        <a:p>
          <a:endParaRPr lang="en-US"/>
        </a:p>
      </dgm:t>
    </dgm:pt>
    <dgm:pt modelId="{60FED837-5077-47EC-93B0-FEB0F84C8E66}" type="sibTrans" cxnId="{B4E3A0A8-FD73-4642-B971-9A9904955A0B}">
      <dgm:prSet/>
      <dgm:spPr/>
      <dgm:t>
        <a:bodyPr/>
        <a:lstStyle/>
        <a:p>
          <a:endParaRPr lang="en-US"/>
        </a:p>
      </dgm:t>
    </dgm:pt>
    <dgm:pt modelId="{75A7233B-4DDC-43BC-84E9-41A59878999C}">
      <dgm:prSet/>
      <dgm:spPr/>
      <dgm:t>
        <a:bodyPr/>
        <a:lstStyle/>
        <a:p>
          <a:r>
            <a:rPr lang="fr-CA"/>
            <a:t>Réguler ses émotions, inhiber son impulsivité, s’adapter aux distractions et évaluer les conséquences des actions.</a:t>
          </a:r>
          <a:endParaRPr lang="en-US"/>
        </a:p>
      </dgm:t>
    </dgm:pt>
    <dgm:pt modelId="{665EC9A2-1800-41B0-8410-4E8E923A7899}" type="parTrans" cxnId="{87F6CC70-A310-4169-A4A5-1E163F99BD77}">
      <dgm:prSet/>
      <dgm:spPr/>
      <dgm:t>
        <a:bodyPr/>
        <a:lstStyle/>
        <a:p>
          <a:endParaRPr lang="en-US"/>
        </a:p>
      </dgm:t>
    </dgm:pt>
    <dgm:pt modelId="{47FD049A-096C-4C75-940E-3185BA496398}" type="sibTrans" cxnId="{87F6CC70-A310-4169-A4A5-1E163F99BD77}">
      <dgm:prSet/>
      <dgm:spPr/>
      <dgm:t>
        <a:bodyPr/>
        <a:lstStyle/>
        <a:p>
          <a:endParaRPr lang="en-US"/>
        </a:p>
      </dgm:t>
    </dgm:pt>
    <dgm:pt modelId="{E3C490BF-7A5F-4814-91C3-C1092AC4BFE6}">
      <dgm:prSet/>
      <dgm:spPr/>
      <dgm:t>
        <a:bodyPr/>
        <a:lstStyle/>
        <a:p>
          <a:r>
            <a:rPr lang="fr-CA"/>
            <a:t>Conscience de sa santé physique et mentale et son bien-être.</a:t>
          </a:r>
          <a:endParaRPr lang="en-US"/>
        </a:p>
      </dgm:t>
    </dgm:pt>
    <dgm:pt modelId="{EB437BD7-844D-4224-8082-B98F80DFCFD9}" type="parTrans" cxnId="{CE751467-F9DF-4D66-B045-15436033D146}">
      <dgm:prSet/>
      <dgm:spPr/>
      <dgm:t>
        <a:bodyPr/>
        <a:lstStyle/>
        <a:p>
          <a:endParaRPr lang="en-US"/>
        </a:p>
      </dgm:t>
    </dgm:pt>
    <dgm:pt modelId="{CC516A61-3654-4D5F-A4BB-A33B981E374C}" type="sibTrans" cxnId="{CE751467-F9DF-4D66-B045-15436033D146}">
      <dgm:prSet/>
      <dgm:spPr/>
      <dgm:t>
        <a:bodyPr/>
        <a:lstStyle/>
        <a:p>
          <a:endParaRPr lang="en-US"/>
        </a:p>
      </dgm:t>
    </dgm:pt>
    <dgm:pt modelId="{B0889D3C-A9F3-409A-AE48-53372A9E4329}" type="pres">
      <dgm:prSet presAssocID="{A15EF909-AC1D-43AD-B912-C6E4B28A924D}" presName="linear" presStyleCnt="0">
        <dgm:presLayoutVars>
          <dgm:animLvl val="lvl"/>
          <dgm:resizeHandles val="exact"/>
        </dgm:presLayoutVars>
      </dgm:prSet>
      <dgm:spPr/>
    </dgm:pt>
    <dgm:pt modelId="{ABD6DC27-9499-478C-B2E3-FBBB68C5CF78}" type="pres">
      <dgm:prSet presAssocID="{E0F31D5B-94A0-48BA-9CBB-45AC1C7F1B8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A9138BF-EE60-45A4-9F59-1053FA4A91E5}" type="pres">
      <dgm:prSet presAssocID="{60FED837-5077-47EC-93B0-FEB0F84C8E66}" presName="spacer" presStyleCnt="0"/>
      <dgm:spPr/>
    </dgm:pt>
    <dgm:pt modelId="{EF6C4E7C-394C-42FE-91C2-DF648B7DF504}" type="pres">
      <dgm:prSet presAssocID="{75A7233B-4DDC-43BC-84E9-41A59878999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966EA6B-9099-4580-81D7-D957F07E32B1}" type="pres">
      <dgm:prSet presAssocID="{47FD049A-096C-4C75-940E-3185BA496398}" presName="spacer" presStyleCnt="0"/>
      <dgm:spPr/>
    </dgm:pt>
    <dgm:pt modelId="{57ECB259-C743-4235-9CDD-85A976F496BF}" type="pres">
      <dgm:prSet presAssocID="{E3C490BF-7A5F-4814-91C3-C1092AC4BFE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4C94162-4BD1-405B-8257-1EC87B0F3FA4}" type="presOf" srcId="{E3C490BF-7A5F-4814-91C3-C1092AC4BFE6}" destId="{57ECB259-C743-4235-9CDD-85A976F496BF}" srcOrd="0" destOrd="0" presId="urn:microsoft.com/office/officeart/2005/8/layout/vList2"/>
    <dgm:cxn modelId="{CE751467-F9DF-4D66-B045-15436033D146}" srcId="{A15EF909-AC1D-43AD-B912-C6E4B28A924D}" destId="{E3C490BF-7A5F-4814-91C3-C1092AC4BFE6}" srcOrd="2" destOrd="0" parTransId="{EB437BD7-844D-4224-8082-B98F80DFCFD9}" sibTransId="{CC516A61-3654-4D5F-A4BB-A33B981E374C}"/>
    <dgm:cxn modelId="{87F6CC70-A310-4169-A4A5-1E163F99BD77}" srcId="{A15EF909-AC1D-43AD-B912-C6E4B28A924D}" destId="{75A7233B-4DDC-43BC-84E9-41A59878999C}" srcOrd="1" destOrd="0" parTransId="{665EC9A2-1800-41B0-8410-4E8E923A7899}" sibTransId="{47FD049A-096C-4C75-940E-3185BA496398}"/>
    <dgm:cxn modelId="{B4E3A0A8-FD73-4642-B971-9A9904955A0B}" srcId="{A15EF909-AC1D-43AD-B912-C6E4B28A924D}" destId="{E0F31D5B-94A0-48BA-9CBB-45AC1C7F1B83}" srcOrd="0" destOrd="0" parTransId="{23DDB223-AAC4-4130-BB48-37E42138A7E3}" sibTransId="{60FED837-5077-47EC-93B0-FEB0F84C8E66}"/>
    <dgm:cxn modelId="{3A32E8C3-281F-4467-B75E-A9C1B74E79E0}" type="presOf" srcId="{75A7233B-4DDC-43BC-84E9-41A59878999C}" destId="{EF6C4E7C-394C-42FE-91C2-DF648B7DF504}" srcOrd="0" destOrd="0" presId="urn:microsoft.com/office/officeart/2005/8/layout/vList2"/>
    <dgm:cxn modelId="{E11409C8-9893-48E9-9CDB-79751F0DD6BB}" type="presOf" srcId="{E0F31D5B-94A0-48BA-9CBB-45AC1C7F1B83}" destId="{ABD6DC27-9499-478C-B2E3-FBBB68C5CF78}" srcOrd="0" destOrd="0" presId="urn:microsoft.com/office/officeart/2005/8/layout/vList2"/>
    <dgm:cxn modelId="{5F24C4ED-2E2D-470B-AFE6-86FD4E288C51}" type="presOf" srcId="{A15EF909-AC1D-43AD-B912-C6E4B28A924D}" destId="{B0889D3C-A9F3-409A-AE48-53372A9E4329}" srcOrd="0" destOrd="0" presId="urn:microsoft.com/office/officeart/2005/8/layout/vList2"/>
    <dgm:cxn modelId="{C86DF7EC-788C-434F-A124-40B84BBC0254}" type="presParOf" srcId="{B0889D3C-A9F3-409A-AE48-53372A9E4329}" destId="{ABD6DC27-9499-478C-B2E3-FBBB68C5CF78}" srcOrd="0" destOrd="0" presId="urn:microsoft.com/office/officeart/2005/8/layout/vList2"/>
    <dgm:cxn modelId="{2F220EBB-6C97-4F1F-81DA-B310F5EA9EA7}" type="presParOf" srcId="{B0889D3C-A9F3-409A-AE48-53372A9E4329}" destId="{6A9138BF-EE60-45A4-9F59-1053FA4A91E5}" srcOrd="1" destOrd="0" presId="urn:microsoft.com/office/officeart/2005/8/layout/vList2"/>
    <dgm:cxn modelId="{24D35300-AFE6-4D67-BDDE-C2D1A39F3AFC}" type="presParOf" srcId="{B0889D3C-A9F3-409A-AE48-53372A9E4329}" destId="{EF6C4E7C-394C-42FE-91C2-DF648B7DF504}" srcOrd="2" destOrd="0" presId="urn:microsoft.com/office/officeart/2005/8/layout/vList2"/>
    <dgm:cxn modelId="{AFA1724E-D8B2-48BD-ABAF-3986E7D76390}" type="presParOf" srcId="{B0889D3C-A9F3-409A-AE48-53372A9E4329}" destId="{E966EA6B-9099-4580-81D7-D957F07E32B1}" srcOrd="3" destOrd="0" presId="urn:microsoft.com/office/officeart/2005/8/layout/vList2"/>
    <dgm:cxn modelId="{D6576388-F202-4A2D-85F1-9DFD03444939}" type="presParOf" srcId="{B0889D3C-A9F3-409A-AE48-53372A9E4329}" destId="{57ECB259-C743-4235-9CDD-85A976F496B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738B55-EA3B-42EC-A249-F545B923747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12580CB-4FF8-4997-AE8E-E1EF6180291E}">
      <dgm:prSet/>
      <dgm:spPr/>
      <dgm:t>
        <a:bodyPr/>
        <a:lstStyle/>
        <a:p>
          <a:r>
            <a:rPr lang="fr-CA"/>
            <a:t>Communiquer ses pensées et ses sentiments de diverses façons.</a:t>
          </a:r>
          <a:endParaRPr lang="en-US"/>
        </a:p>
      </dgm:t>
    </dgm:pt>
    <dgm:pt modelId="{98A1463B-B50E-4A52-9165-6EAEE508F151}" type="parTrans" cxnId="{772780F5-E5F6-4896-AFDE-7F65EBC50CD5}">
      <dgm:prSet/>
      <dgm:spPr/>
      <dgm:t>
        <a:bodyPr/>
        <a:lstStyle/>
        <a:p>
          <a:endParaRPr lang="en-US"/>
        </a:p>
      </dgm:t>
    </dgm:pt>
    <dgm:pt modelId="{68F9A413-867F-45DB-85B5-A4A785B23B7B}" type="sibTrans" cxnId="{772780F5-E5F6-4896-AFDE-7F65EBC50CD5}">
      <dgm:prSet/>
      <dgm:spPr/>
      <dgm:t>
        <a:bodyPr/>
        <a:lstStyle/>
        <a:p>
          <a:endParaRPr lang="en-US"/>
        </a:p>
      </dgm:t>
    </dgm:pt>
    <dgm:pt modelId="{C7431104-02EC-4389-87D7-850CBFB35CDA}">
      <dgm:prSet/>
      <dgm:spPr/>
      <dgm:t>
        <a:bodyPr/>
        <a:lstStyle/>
        <a:p>
          <a:r>
            <a:rPr lang="fr-CA"/>
            <a:t>L’apprentissage de la littératie.</a:t>
          </a:r>
          <a:endParaRPr lang="en-US"/>
        </a:p>
      </dgm:t>
    </dgm:pt>
    <dgm:pt modelId="{BE6E9B35-578E-435F-B3E1-37AD60A07212}" type="parTrans" cxnId="{1DC71B6C-DA0F-43A9-958F-96A191EAA4DF}">
      <dgm:prSet/>
      <dgm:spPr/>
      <dgm:t>
        <a:bodyPr/>
        <a:lstStyle/>
        <a:p>
          <a:endParaRPr lang="en-US"/>
        </a:p>
      </dgm:t>
    </dgm:pt>
    <dgm:pt modelId="{7D65A9CB-D7F6-43C7-93B6-5D332370D450}" type="sibTrans" cxnId="{1DC71B6C-DA0F-43A9-958F-96A191EAA4DF}">
      <dgm:prSet/>
      <dgm:spPr/>
      <dgm:t>
        <a:bodyPr/>
        <a:lstStyle/>
        <a:p>
          <a:endParaRPr lang="en-US"/>
        </a:p>
      </dgm:t>
    </dgm:pt>
    <dgm:pt modelId="{CAFB6815-1B76-419A-8EB2-20B82B61340B}">
      <dgm:prSet/>
      <dgm:spPr/>
      <dgm:t>
        <a:bodyPr/>
        <a:lstStyle/>
        <a:p>
          <a:r>
            <a:rPr lang="fr-CA"/>
            <a:t>L’apprentissage des mathématiques. </a:t>
          </a:r>
          <a:endParaRPr lang="en-US"/>
        </a:p>
      </dgm:t>
    </dgm:pt>
    <dgm:pt modelId="{FE65F937-AD70-4630-96B3-CE03112802DD}" type="parTrans" cxnId="{D278CB74-C0AB-4C67-81D3-6ACAD7C0C4BD}">
      <dgm:prSet/>
      <dgm:spPr/>
      <dgm:t>
        <a:bodyPr/>
        <a:lstStyle/>
        <a:p>
          <a:endParaRPr lang="en-US"/>
        </a:p>
      </dgm:t>
    </dgm:pt>
    <dgm:pt modelId="{5A0836B8-4989-401C-9F9B-570B456EB171}" type="sibTrans" cxnId="{D278CB74-C0AB-4C67-81D3-6ACAD7C0C4BD}">
      <dgm:prSet/>
      <dgm:spPr/>
      <dgm:t>
        <a:bodyPr/>
        <a:lstStyle/>
        <a:p>
          <a:endParaRPr lang="en-US"/>
        </a:p>
      </dgm:t>
    </dgm:pt>
    <dgm:pt modelId="{59400FA2-008C-40D9-9762-13416F58EF63}">
      <dgm:prSet/>
      <dgm:spPr/>
      <dgm:t>
        <a:bodyPr/>
        <a:lstStyle/>
        <a:p>
          <a:r>
            <a:rPr lang="fr-CA"/>
            <a:t>Participation active à l’apprentissage et développement de l’amour de l’apprentissage. </a:t>
          </a:r>
          <a:endParaRPr lang="en-US"/>
        </a:p>
      </dgm:t>
    </dgm:pt>
    <dgm:pt modelId="{D263B627-0AEC-49DB-999C-72373737E28D}" type="parTrans" cxnId="{25657B18-D09C-46E1-A7B4-1069F138FD73}">
      <dgm:prSet/>
      <dgm:spPr/>
      <dgm:t>
        <a:bodyPr/>
        <a:lstStyle/>
        <a:p>
          <a:endParaRPr lang="en-US"/>
        </a:p>
      </dgm:t>
    </dgm:pt>
    <dgm:pt modelId="{B05F6B0F-524E-4FC7-A797-D03AC52C3043}" type="sibTrans" cxnId="{25657B18-D09C-46E1-A7B4-1069F138FD73}">
      <dgm:prSet/>
      <dgm:spPr/>
      <dgm:t>
        <a:bodyPr/>
        <a:lstStyle/>
        <a:p>
          <a:endParaRPr lang="en-US"/>
        </a:p>
      </dgm:t>
    </dgm:pt>
    <dgm:pt modelId="{53BC2FD5-7119-45D1-9628-78E2C61AD116}" type="pres">
      <dgm:prSet presAssocID="{4A738B55-EA3B-42EC-A249-F545B9237474}" presName="root" presStyleCnt="0">
        <dgm:presLayoutVars>
          <dgm:dir/>
          <dgm:resizeHandles val="exact"/>
        </dgm:presLayoutVars>
      </dgm:prSet>
      <dgm:spPr/>
    </dgm:pt>
    <dgm:pt modelId="{6B758952-55FF-4699-B19D-25E778FEFD3D}" type="pres">
      <dgm:prSet presAssocID="{D12580CB-4FF8-4997-AE8E-E1EF6180291E}" presName="compNode" presStyleCnt="0"/>
      <dgm:spPr/>
    </dgm:pt>
    <dgm:pt modelId="{7F8B5305-83B6-4592-BFA7-28DDC26B3903}" type="pres">
      <dgm:prSet presAssocID="{D12580CB-4FF8-4997-AE8E-E1EF6180291E}" presName="bgRect" presStyleLbl="bgShp" presStyleIdx="0" presStyleCnt="4"/>
      <dgm:spPr/>
    </dgm:pt>
    <dgm:pt modelId="{368DCC3C-6148-4792-A7B3-44FAC8B1248D}" type="pres">
      <dgm:prSet presAssocID="{D12580CB-4FF8-4997-AE8E-E1EF6180291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ations"/>
        </a:ext>
      </dgm:extLst>
    </dgm:pt>
    <dgm:pt modelId="{0732EFAB-1E24-41B0-9A8E-6B85AEF00D84}" type="pres">
      <dgm:prSet presAssocID="{D12580CB-4FF8-4997-AE8E-E1EF6180291E}" presName="spaceRect" presStyleCnt="0"/>
      <dgm:spPr/>
    </dgm:pt>
    <dgm:pt modelId="{3B4C0987-8881-48BC-B625-94D8F3B45F1C}" type="pres">
      <dgm:prSet presAssocID="{D12580CB-4FF8-4997-AE8E-E1EF6180291E}" presName="parTx" presStyleLbl="revTx" presStyleIdx="0" presStyleCnt="4">
        <dgm:presLayoutVars>
          <dgm:chMax val="0"/>
          <dgm:chPref val="0"/>
        </dgm:presLayoutVars>
      </dgm:prSet>
      <dgm:spPr/>
    </dgm:pt>
    <dgm:pt modelId="{EFF1BFC1-4365-4463-AEDF-BBB6104DBE1B}" type="pres">
      <dgm:prSet presAssocID="{68F9A413-867F-45DB-85B5-A4A785B23B7B}" presName="sibTrans" presStyleCnt="0"/>
      <dgm:spPr/>
    </dgm:pt>
    <dgm:pt modelId="{18E73D09-586D-4832-998A-8BDDA431A392}" type="pres">
      <dgm:prSet presAssocID="{C7431104-02EC-4389-87D7-850CBFB35CDA}" presName="compNode" presStyleCnt="0"/>
      <dgm:spPr/>
    </dgm:pt>
    <dgm:pt modelId="{E239F3E1-3965-4DA5-AD93-E698886C03E4}" type="pres">
      <dgm:prSet presAssocID="{C7431104-02EC-4389-87D7-850CBFB35CDA}" presName="bgRect" presStyleLbl="bgShp" presStyleIdx="1" presStyleCnt="4"/>
      <dgm:spPr/>
    </dgm:pt>
    <dgm:pt modelId="{91B3C34C-7A97-4A59-8A2D-0C6CADA3D91B}" type="pres">
      <dgm:prSet presAssocID="{C7431104-02EC-4389-87D7-850CBFB35CD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vres"/>
        </a:ext>
      </dgm:extLst>
    </dgm:pt>
    <dgm:pt modelId="{7A149492-A517-420F-A0BF-5E3740453C75}" type="pres">
      <dgm:prSet presAssocID="{C7431104-02EC-4389-87D7-850CBFB35CDA}" presName="spaceRect" presStyleCnt="0"/>
      <dgm:spPr/>
    </dgm:pt>
    <dgm:pt modelId="{37690CBA-E320-4F9A-8A0B-CC79D657FA8D}" type="pres">
      <dgm:prSet presAssocID="{C7431104-02EC-4389-87D7-850CBFB35CDA}" presName="parTx" presStyleLbl="revTx" presStyleIdx="1" presStyleCnt="4">
        <dgm:presLayoutVars>
          <dgm:chMax val="0"/>
          <dgm:chPref val="0"/>
        </dgm:presLayoutVars>
      </dgm:prSet>
      <dgm:spPr/>
    </dgm:pt>
    <dgm:pt modelId="{AD374D3C-D735-4325-89B4-375E67469845}" type="pres">
      <dgm:prSet presAssocID="{7D65A9CB-D7F6-43C7-93B6-5D332370D450}" presName="sibTrans" presStyleCnt="0"/>
      <dgm:spPr/>
    </dgm:pt>
    <dgm:pt modelId="{491427C8-409A-4726-BAB7-8C5CB8C818A7}" type="pres">
      <dgm:prSet presAssocID="{CAFB6815-1B76-419A-8EB2-20B82B61340B}" presName="compNode" presStyleCnt="0"/>
      <dgm:spPr/>
    </dgm:pt>
    <dgm:pt modelId="{A14DA9E1-B264-424B-BF20-8C8EFFE0D212}" type="pres">
      <dgm:prSet presAssocID="{CAFB6815-1B76-419A-8EB2-20B82B61340B}" presName="bgRect" presStyleLbl="bgShp" presStyleIdx="2" presStyleCnt="4"/>
      <dgm:spPr/>
    </dgm:pt>
    <dgm:pt modelId="{8E61582A-8E04-4E23-A60C-CF08818F253E}" type="pres">
      <dgm:prSet presAssocID="{CAFB6815-1B76-419A-8EB2-20B82B61340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ulatrice"/>
        </a:ext>
      </dgm:extLst>
    </dgm:pt>
    <dgm:pt modelId="{374472AB-D210-41DA-87EC-D338448926B0}" type="pres">
      <dgm:prSet presAssocID="{CAFB6815-1B76-419A-8EB2-20B82B61340B}" presName="spaceRect" presStyleCnt="0"/>
      <dgm:spPr/>
    </dgm:pt>
    <dgm:pt modelId="{6FDB28B4-42A0-4C8E-BFA9-C3D9F2F2EF32}" type="pres">
      <dgm:prSet presAssocID="{CAFB6815-1B76-419A-8EB2-20B82B61340B}" presName="parTx" presStyleLbl="revTx" presStyleIdx="2" presStyleCnt="4">
        <dgm:presLayoutVars>
          <dgm:chMax val="0"/>
          <dgm:chPref val="0"/>
        </dgm:presLayoutVars>
      </dgm:prSet>
      <dgm:spPr/>
    </dgm:pt>
    <dgm:pt modelId="{E0D65678-F323-4AEB-95E3-DF5438FCD6C8}" type="pres">
      <dgm:prSet presAssocID="{5A0836B8-4989-401C-9F9B-570B456EB171}" presName="sibTrans" presStyleCnt="0"/>
      <dgm:spPr/>
    </dgm:pt>
    <dgm:pt modelId="{C6A73806-6299-42E4-BA4D-9B93CE613350}" type="pres">
      <dgm:prSet presAssocID="{59400FA2-008C-40D9-9762-13416F58EF63}" presName="compNode" presStyleCnt="0"/>
      <dgm:spPr/>
    </dgm:pt>
    <dgm:pt modelId="{53421236-7EC6-4603-B09B-661B8015180F}" type="pres">
      <dgm:prSet presAssocID="{59400FA2-008C-40D9-9762-13416F58EF63}" presName="bgRect" presStyleLbl="bgShp" presStyleIdx="3" presStyleCnt="4"/>
      <dgm:spPr/>
    </dgm:pt>
    <dgm:pt modelId="{62B0FD9C-062F-4296-83A8-739B5F12198D}" type="pres">
      <dgm:prSet presAssocID="{59400FA2-008C-40D9-9762-13416F58EF6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e"/>
        </a:ext>
      </dgm:extLst>
    </dgm:pt>
    <dgm:pt modelId="{7BBE2A09-23B0-46B7-B1DA-8B4BAC33963D}" type="pres">
      <dgm:prSet presAssocID="{59400FA2-008C-40D9-9762-13416F58EF63}" presName="spaceRect" presStyleCnt="0"/>
      <dgm:spPr/>
    </dgm:pt>
    <dgm:pt modelId="{3AC55AC0-A0FF-4B35-898D-96875022552C}" type="pres">
      <dgm:prSet presAssocID="{59400FA2-008C-40D9-9762-13416F58EF6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4934217-E12E-4766-8815-25A7812789C1}" type="presOf" srcId="{59400FA2-008C-40D9-9762-13416F58EF63}" destId="{3AC55AC0-A0FF-4B35-898D-96875022552C}" srcOrd="0" destOrd="0" presId="urn:microsoft.com/office/officeart/2018/2/layout/IconVerticalSolidList"/>
    <dgm:cxn modelId="{25657B18-D09C-46E1-A7B4-1069F138FD73}" srcId="{4A738B55-EA3B-42EC-A249-F545B9237474}" destId="{59400FA2-008C-40D9-9762-13416F58EF63}" srcOrd="3" destOrd="0" parTransId="{D263B627-0AEC-49DB-999C-72373737E28D}" sibTransId="{B05F6B0F-524E-4FC7-A797-D03AC52C3043}"/>
    <dgm:cxn modelId="{0799922A-CBCF-4F11-92CF-FDCB460EF15A}" type="presOf" srcId="{D12580CB-4FF8-4997-AE8E-E1EF6180291E}" destId="{3B4C0987-8881-48BC-B625-94D8F3B45F1C}" srcOrd="0" destOrd="0" presId="urn:microsoft.com/office/officeart/2018/2/layout/IconVerticalSolidList"/>
    <dgm:cxn modelId="{1DC71B6C-DA0F-43A9-958F-96A191EAA4DF}" srcId="{4A738B55-EA3B-42EC-A249-F545B9237474}" destId="{C7431104-02EC-4389-87D7-850CBFB35CDA}" srcOrd="1" destOrd="0" parTransId="{BE6E9B35-578E-435F-B3E1-37AD60A07212}" sibTransId="{7D65A9CB-D7F6-43C7-93B6-5D332370D450}"/>
    <dgm:cxn modelId="{D278CB74-C0AB-4C67-81D3-6ACAD7C0C4BD}" srcId="{4A738B55-EA3B-42EC-A249-F545B9237474}" destId="{CAFB6815-1B76-419A-8EB2-20B82B61340B}" srcOrd="2" destOrd="0" parTransId="{FE65F937-AD70-4630-96B3-CE03112802DD}" sibTransId="{5A0836B8-4989-401C-9F9B-570B456EB171}"/>
    <dgm:cxn modelId="{4A83F59A-5CAC-4165-AAAF-30148920CF0D}" type="presOf" srcId="{4A738B55-EA3B-42EC-A249-F545B9237474}" destId="{53BC2FD5-7119-45D1-9628-78E2C61AD116}" srcOrd="0" destOrd="0" presId="urn:microsoft.com/office/officeart/2018/2/layout/IconVerticalSolidList"/>
    <dgm:cxn modelId="{523AD7DC-0F51-4A17-9D94-6ED8CAF06CA7}" type="presOf" srcId="{C7431104-02EC-4389-87D7-850CBFB35CDA}" destId="{37690CBA-E320-4F9A-8A0B-CC79D657FA8D}" srcOrd="0" destOrd="0" presId="urn:microsoft.com/office/officeart/2018/2/layout/IconVerticalSolidList"/>
    <dgm:cxn modelId="{EDDC82E0-A507-401A-A94E-417B9F3EF12D}" type="presOf" srcId="{CAFB6815-1B76-419A-8EB2-20B82B61340B}" destId="{6FDB28B4-42A0-4C8E-BFA9-C3D9F2F2EF32}" srcOrd="0" destOrd="0" presId="urn:microsoft.com/office/officeart/2018/2/layout/IconVerticalSolidList"/>
    <dgm:cxn modelId="{772780F5-E5F6-4896-AFDE-7F65EBC50CD5}" srcId="{4A738B55-EA3B-42EC-A249-F545B9237474}" destId="{D12580CB-4FF8-4997-AE8E-E1EF6180291E}" srcOrd="0" destOrd="0" parTransId="{98A1463B-B50E-4A52-9165-6EAEE508F151}" sibTransId="{68F9A413-867F-45DB-85B5-A4A785B23B7B}"/>
    <dgm:cxn modelId="{B2882550-9561-46C0-8B59-2435E7D3D981}" type="presParOf" srcId="{53BC2FD5-7119-45D1-9628-78E2C61AD116}" destId="{6B758952-55FF-4699-B19D-25E778FEFD3D}" srcOrd="0" destOrd="0" presId="urn:microsoft.com/office/officeart/2018/2/layout/IconVerticalSolidList"/>
    <dgm:cxn modelId="{196B539D-1C7D-4AA5-B2CA-A17AB4F1AF68}" type="presParOf" srcId="{6B758952-55FF-4699-B19D-25E778FEFD3D}" destId="{7F8B5305-83B6-4592-BFA7-28DDC26B3903}" srcOrd="0" destOrd="0" presId="urn:microsoft.com/office/officeart/2018/2/layout/IconVerticalSolidList"/>
    <dgm:cxn modelId="{19F2D46C-874C-49AD-9E26-83336D77BAD6}" type="presParOf" srcId="{6B758952-55FF-4699-B19D-25E778FEFD3D}" destId="{368DCC3C-6148-4792-A7B3-44FAC8B1248D}" srcOrd="1" destOrd="0" presId="urn:microsoft.com/office/officeart/2018/2/layout/IconVerticalSolidList"/>
    <dgm:cxn modelId="{45B37F19-A29E-439D-A6E5-A681839F91F1}" type="presParOf" srcId="{6B758952-55FF-4699-B19D-25E778FEFD3D}" destId="{0732EFAB-1E24-41B0-9A8E-6B85AEF00D84}" srcOrd="2" destOrd="0" presId="urn:microsoft.com/office/officeart/2018/2/layout/IconVerticalSolidList"/>
    <dgm:cxn modelId="{F027A97E-8EA4-4BE4-BE4C-95F0DF00208F}" type="presParOf" srcId="{6B758952-55FF-4699-B19D-25E778FEFD3D}" destId="{3B4C0987-8881-48BC-B625-94D8F3B45F1C}" srcOrd="3" destOrd="0" presId="urn:microsoft.com/office/officeart/2018/2/layout/IconVerticalSolidList"/>
    <dgm:cxn modelId="{5A9A5FA4-D797-44DA-8C15-F4B13DED5CDF}" type="presParOf" srcId="{53BC2FD5-7119-45D1-9628-78E2C61AD116}" destId="{EFF1BFC1-4365-4463-AEDF-BBB6104DBE1B}" srcOrd="1" destOrd="0" presId="urn:microsoft.com/office/officeart/2018/2/layout/IconVerticalSolidList"/>
    <dgm:cxn modelId="{F94AF140-9941-4308-A506-4AD273FA939A}" type="presParOf" srcId="{53BC2FD5-7119-45D1-9628-78E2C61AD116}" destId="{18E73D09-586D-4832-998A-8BDDA431A392}" srcOrd="2" destOrd="0" presId="urn:microsoft.com/office/officeart/2018/2/layout/IconVerticalSolidList"/>
    <dgm:cxn modelId="{51B399D3-D569-406F-AC85-A52583497D54}" type="presParOf" srcId="{18E73D09-586D-4832-998A-8BDDA431A392}" destId="{E239F3E1-3965-4DA5-AD93-E698886C03E4}" srcOrd="0" destOrd="0" presId="urn:microsoft.com/office/officeart/2018/2/layout/IconVerticalSolidList"/>
    <dgm:cxn modelId="{39008AC9-CFE6-481F-9DB3-AD56B30B3A8A}" type="presParOf" srcId="{18E73D09-586D-4832-998A-8BDDA431A392}" destId="{91B3C34C-7A97-4A59-8A2D-0C6CADA3D91B}" srcOrd="1" destOrd="0" presId="urn:microsoft.com/office/officeart/2018/2/layout/IconVerticalSolidList"/>
    <dgm:cxn modelId="{C7199E77-4E37-4F6A-87F3-2EB4BBD68C1B}" type="presParOf" srcId="{18E73D09-586D-4832-998A-8BDDA431A392}" destId="{7A149492-A517-420F-A0BF-5E3740453C75}" srcOrd="2" destOrd="0" presId="urn:microsoft.com/office/officeart/2018/2/layout/IconVerticalSolidList"/>
    <dgm:cxn modelId="{CD8F91A4-C7F3-4AC5-8E54-3D670E2143CC}" type="presParOf" srcId="{18E73D09-586D-4832-998A-8BDDA431A392}" destId="{37690CBA-E320-4F9A-8A0B-CC79D657FA8D}" srcOrd="3" destOrd="0" presId="urn:microsoft.com/office/officeart/2018/2/layout/IconVerticalSolidList"/>
    <dgm:cxn modelId="{3276EED3-C473-4F61-BCE1-A0BEF7784A43}" type="presParOf" srcId="{53BC2FD5-7119-45D1-9628-78E2C61AD116}" destId="{AD374D3C-D735-4325-89B4-375E67469845}" srcOrd="3" destOrd="0" presId="urn:microsoft.com/office/officeart/2018/2/layout/IconVerticalSolidList"/>
    <dgm:cxn modelId="{A3EAABC9-9166-4B97-989F-7A42F60DCB49}" type="presParOf" srcId="{53BC2FD5-7119-45D1-9628-78E2C61AD116}" destId="{491427C8-409A-4726-BAB7-8C5CB8C818A7}" srcOrd="4" destOrd="0" presId="urn:microsoft.com/office/officeart/2018/2/layout/IconVerticalSolidList"/>
    <dgm:cxn modelId="{E66F7645-C8CA-466C-A63D-83F542C30497}" type="presParOf" srcId="{491427C8-409A-4726-BAB7-8C5CB8C818A7}" destId="{A14DA9E1-B264-424B-BF20-8C8EFFE0D212}" srcOrd="0" destOrd="0" presId="urn:microsoft.com/office/officeart/2018/2/layout/IconVerticalSolidList"/>
    <dgm:cxn modelId="{1A273CAA-58DA-4959-9C51-7AFEF6EFBDC2}" type="presParOf" srcId="{491427C8-409A-4726-BAB7-8C5CB8C818A7}" destId="{8E61582A-8E04-4E23-A60C-CF08818F253E}" srcOrd="1" destOrd="0" presId="urn:microsoft.com/office/officeart/2018/2/layout/IconVerticalSolidList"/>
    <dgm:cxn modelId="{E0552C7F-4CEC-4D76-B5D4-F570B1F97FD6}" type="presParOf" srcId="{491427C8-409A-4726-BAB7-8C5CB8C818A7}" destId="{374472AB-D210-41DA-87EC-D338448926B0}" srcOrd="2" destOrd="0" presId="urn:microsoft.com/office/officeart/2018/2/layout/IconVerticalSolidList"/>
    <dgm:cxn modelId="{8DE2FADA-4D34-42E0-93EE-B6716831726B}" type="presParOf" srcId="{491427C8-409A-4726-BAB7-8C5CB8C818A7}" destId="{6FDB28B4-42A0-4C8E-BFA9-C3D9F2F2EF32}" srcOrd="3" destOrd="0" presId="urn:microsoft.com/office/officeart/2018/2/layout/IconVerticalSolidList"/>
    <dgm:cxn modelId="{402538D3-A951-4121-AF0C-1058B4F8DCF7}" type="presParOf" srcId="{53BC2FD5-7119-45D1-9628-78E2C61AD116}" destId="{E0D65678-F323-4AEB-95E3-DF5438FCD6C8}" srcOrd="5" destOrd="0" presId="urn:microsoft.com/office/officeart/2018/2/layout/IconVerticalSolidList"/>
    <dgm:cxn modelId="{3BB2A434-E0B9-425F-8D11-3687F2006180}" type="presParOf" srcId="{53BC2FD5-7119-45D1-9628-78E2C61AD116}" destId="{C6A73806-6299-42E4-BA4D-9B93CE613350}" srcOrd="6" destOrd="0" presId="urn:microsoft.com/office/officeart/2018/2/layout/IconVerticalSolidList"/>
    <dgm:cxn modelId="{66E22030-DA0D-4830-9F9E-AAEEA029D02E}" type="presParOf" srcId="{C6A73806-6299-42E4-BA4D-9B93CE613350}" destId="{53421236-7EC6-4603-B09B-661B8015180F}" srcOrd="0" destOrd="0" presId="urn:microsoft.com/office/officeart/2018/2/layout/IconVerticalSolidList"/>
    <dgm:cxn modelId="{F9CBA71A-32AB-4049-A5DA-7034ECC70508}" type="presParOf" srcId="{C6A73806-6299-42E4-BA4D-9B93CE613350}" destId="{62B0FD9C-062F-4296-83A8-739B5F12198D}" srcOrd="1" destOrd="0" presId="urn:microsoft.com/office/officeart/2018/2/layout/IconVerticalSolidList"/>
    <dgm:cxn modelId="{354D5418-14E2-47C1-BC2A-19BBBC3AE850}" type="presParOf" srcId="{C6A73806-6299-42E4-BA4D-9B93CE613350}" destId="{7BBE2A09-23B0-46B7-B1DA-8B4BAC33963D}" srcOrd="2" destOrd="0" presId="urn:microsoft.com/office/officeart/2018/2/layout/IconVerticalSolidList"/>
    <dgm:cxn modelId="{71D97FB8-24CF-43FB-905B-DD115919BC7C}" type="presParOf" srcId="{C6A73806-6299-42E4-BA4D-9B93CE613350}" destId="{3AC55AC0-A0FF-4B35-898D-96875022552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E39118-D44F-437A-8453-F03614E8590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C43F14-0F4E-4C9C-92F5-557E282C3459}">
      <dgm:prSet/>
      <dgm:spPr/>
      <dgm:t>
        <a:bodyPr/>
        <a:lstStyle/>
        <a:p>
          <a:pPr>
            <a:lnSpc>
              <a:spcPct val="100000"/>
            </a:lnSpc>
          </a:pPr>
          <a:r>
            <a:rPr lang="fr-CA"/>
            <a:t>L’exploration du monde par la curiosité naturelle.</a:t>
          </a:r>
          <a:endParaRPr lang="en-US"/>
        </a:p>
      </dgm:t>
    </dgm:pt>
    <dgm:pt modelId="{C87F130F-A474-4D6B-86C9-8FC1DBAD2F3F}" type="parTrans" cxnId="{38E73F30-1926-41B3-9AAD-78FA60F290F5}">
      <dgm:prSet/>
      <dgm:spPr/>
      <dgm:t>
        <a:bodyPr/>
        <a:lstStyle/>
        <a:p>
          <a:endParaRPr lang="en-US"/>
        </a:p>
      </dgm:t>
    </dgm:pt>
    <dgm:pt modelId="{06B491B3-FC58-4A18-A8D1-29A0A707A2DE}" type="sibTrans" cxnId="{38E73F30-1926-41B3-9AAD-78FA60F290F5}">
      <dgm:prSet/>
      <dgm:spPr/>
      <dgm:t>
        <a:bodyPr/>
        <a:lstStyle/>
        <a:p>
          <a:endParaRPr lang="en-US"/>
        </a:p>
      </dgm:t>
    </dgm:pt>
    <dgm:pt modelId="{DC5EAFFB-09C0-408E-8827-DC7D98AF91F9}">
      <dgm:prSet/>
      <dgm:spPr/>
      <dgm:t>
        <a:bodyPr/>
        <a:lstStyle/>
        <a:p>
          <a:pPr>
            <a:lnSpc>
              <a:spcPct val="100000"/>
            </a:lnSpc>
          </a:pPr>
          <a:r>
            <a:rPr lang="fr-CA"/>
            <a:t>L’envie de donner un sens à son monde.</a:t>
          </a:r>
          <a:endParaRPr lang="en-US"/>
        </a:p>
      </dgm:t>
    </dgm:pt>
    <dgm:pt modelId="{8ACDCE36-77B5-44EE-B78F-BB970ABB9CFD}" type="parTrans" cxnId="{9E58C776-311E-428C-B954-9031FE97F730}">
      <dgm:prSet/>
      <dgm:spPr/>
      <dgm:t>
        <a:bodyPr/>
        <a:lstStyle/>
        <a:p>
          <a:endParaRPr lang="en-US"/>
        </a:p>
      </dgm:t>
    </dgm:pt>
    <dgm:pt modelId="{3E4801B5-0A20-4F21-A19E-C5C2DBECA897}" type="sibTrans" cxnId="{9E58C776-311E-428C-B954-9031FE97F730}">
      <dgm:prSet/>
      <dgm:spPr/>
      <dgm:t>
        <a:bodyPr/>
        <a:lstStyle/>
        <a:p>
          <a:endParaRPr lang="en-US"/>
        </a:p>
      </dgm:t>
    </dgm:pt>
    <dgm:pt modelId="{EF7A7E20-7605-47AF-AAFF-AC4B5FA6B9AA}">
      <dgm:prSet/>
      <dgm:spPr/>
      <dgm:t>
        <a:bodyPr/>
        <a:lstStyle/>
        <a:p>
          <a:pPr>
            <a:lnSpc>
              <a:spcPct val="100000"/>
            </a:lnSpc>
          </a:pPr>
          <a:r>
            <a:rPr lang="fr-CA"/>
            <a:t>Développement de la confiance en soi  et l’application de ses idées aux relations avec les autres, avec les matériaux et l’environnement.</a:t>
          </a:r>
          <a:endParaRPr lang="en-US"/>
        </a:p>
      </dgm:t>
    </dgm:pt>
    <dgm:pt modelId="{9EA1A7BE-F466-42EC-A3B9-D2D1368E1989}" type="parTrans" cxnId="{07A48E32-ED2E-4160-9A26-F138AD8DCA30}">
      <dgm:prSet/>
      <dgm:spPr/>
      <dgm:t>
        <a:bodyPr/>
        <a:lstStyle/>
        <a:p>
          <a:endParaRPr lang="en-US"/>
        </a:p>
      </dgm:t>
    </dgm:pt>
    <dgm:pt modelId="{7A5C8F6B-F62F-461C-90F8-3654B2CB3843}" type="sibTrans" cxnId="{07A48E32-ED2E-4160-9A26-F138AD8DCA30}">
      <dgm:prSet/>
      <dgm:spPr/>
      <dgm:t>
        <a:bodyPr/>
        <a:lstStyle/>
        <a:p>
          <a:endParaRPr lang="en-US"/>
        </a:p>
      </dgm:t>
    </dgm:pt>
    <dgm:pt modelId="{EF679983-1FAE-4BDE-A789-0878184439F1}" type="pres">
      <dgm:prSet presAssocID="{0BE39118-D44F-437A-8453-F03614E85901}" presName="root" presStyleCnt="0">
        <dgm:presLayoutVars>
          <dgm:dir/>
          <dgm:resizeHandles val="exact"/>
        </dgm:presLayoutVars>
      </dgm:prSet>
      <dgm:spPr/>
    </dgm:pt>
    <dgm:pt modelId="{6B26D81F-AF8D-45F7-87FA-4717225FC321}" type="pres">
      <dgm:prSet presAssocID="{4FC43F14-0F4E-4C9C-92F5-557E282C3459}" presName="compNode" presStyleCnt="0"/>
      <dgm:spPr/>
    </dgm:pt>
    <dgm:pt modelId="{47035AA7-6C75-456D-859C-B53059F78088}" type="pres">
      <dgm:prSet presAssocID="{4FC43F14-0F4E-4C9C-92F5-557E282C3459}" presName="bgRect" presStyleLbl="bgShp" presStyleIdx="0" presStyleCnt="3"/>
      <dgm:spPr/>
    </dgm:pt>
    <dgm:pt modelId="{8B6AE7AC-7821-4B93-B0A2-FE3B70E1AA78}" type="pres">
      <dgm:prSet presAssocID="{4FC43F14-0F4E-4C9C-92F5-557E282C345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813D758B-656B-4B07-BFE7-3B615CB85AF1}" type="pres">
      <dgm:prSet presAssocID="{4FC43F14-0F4E-4C9C-92F5-557E282C3459}" presName="spaceRect" presStyleCnt="0"/>
      <dgm:spPr/>
    </dgm:pt>
    <dgm:pt modelId="{FEBB3CB6-D422-452D-B3D7-220CF5CB4763}" type="pres">
      <dgm:prSet presAssocID="{4FC43F14-0F4E-4C9C-92F5-557E282C3459}" presName="parTx" presStyleLbl="revTx" presStyleIdx="0" presStyleCnt="3">
        <dgm:presLayoutVars>
          <dgm:chMax val="0"/>
          <dgm:chPref val="0"/>
        </dgm:presLayoutVars>
      </dgm:prSet>
      <dgm:spPr/>
    </dgm:pt>
    <dgm:pt modelId="{3D014DCE-BC91-4D82-B437-3E8041C9DEE3}" type="pres">
      <dgm:prSet presAssocID="{06B491B3-FC58-4A18-A8D1-29A0A707A2DE}" presName="sibTrans" presStyleCnt="0"/>
      <dgm:spPr/>
    </dgm:pt>
    <dgm:pt modelId="{AADF0422-5DE8-445F-B2BF-C5CB16ECAD39}" type="pres">
      <dgm:prSet presAssocID="{DC5EAFFB-09C0-408E-8827-DC7D98AF91F9}" presName="compNode" presStyleCnt="0"/>
      <dgm:spPr/>
    </dgm:pt>
    <dgm:pt modelId="{A7FFFD4A-2F15-45D9-B1AE-52323F288E33}" type="pres">
      <dgm:prSet presAssocID="{DC5EAFFB-09C0-408E-8827-DC7D98AF91F9}" presName="bgRect" presStyleLbl="bgShp" presStyleIdx="1" presStyleCnt="3"/>
      <dgm:spPr/>
    </dgm:pt>
    <dgm:pt modelId="{A823FC8C-1531-4976-BE31-6D756184EE07}" type="pres">
      <dgm:prSet presAssocID="{DC5EAFFB-09C0-408E-8827-DC7D98AF91F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ngue"/>
        </a:ext>
      </dgm:extLst>
    </dgm:pt>
    <dgm:pt modelId="{BA7970C7-6304-400D-9ED7-8162F0153807}" type="pres">
      <dgm:prSet presAssocID="{DC5EAFFB-09C0-408E-8827-DC7D98AF91F9}" presName="spaceRect" presStyleCnt="0"/>
      <dgm:spPr/>
    </dgm:pt>
    <dgm:pt modelId="{BD370C29-8B4F-4560-B4C7-CAE0CAA2CF2B}" type="pres">
      <dgm:prSet presAssocID="{DC5EAFFB-09C0-408E-8827-DC7D98AF91F9}" presName="parTx" presStyleLbl="revTx" presStyleIdx="1" presStyleCnt="3">
        <dgm:presLayoutVars>
          <dgm:chMax val="0"/>
          <dgm:chPref val="0"/>
        </dgm:presLayoutVars>
      </dgm:prSet>
      <dgm:spPr/>
    </dgm:pt>
    <dgm:pt modelId="{3238F599-8D7F-4D04-B517-A608AA05D587}" type="pres">
      <dgm:prSet presAssocID="{3E4801B5-0A20-4F21-A19E-C5C2DBECA897}" presName="sibTrans" presStyleCnt="0"/>
      <dgm:spPr/>
    </dgm:pt>
    <dgm:pt modelId="{B36163C4-0AF0-4E38-903F-CDB66A828213}" type="pres">
      <dgm:prSet presAssocID="{EF7A7E20-7605-47AF-AAFF-AC4B5FA6B9AA}" presName="compNode" presStyleCnt="0"/>
      <dgm:spPr/>
    </dgm:pt>
    <dgm:pt modelId="{59FCCCDF-B8C5-4730-8C66-F576F71AFC38}" type="pres">
      <dgm:prSet presAssocID="{EF7A7E20-7605-47AF-AAFF-AC4B5FA6B9AA}" presName="bgRect" presStyleLbl="bgShp" presStyleIdx="2" presStyleCnt="3"/>
      <dgm:spPr/>
    </dgm:pt>
    <dgm:pt modelId="{8C0D0389-AE63-40EF-AB7B-716E075512B3}" type="pres">
      <dgm:prSet presAssocID="{EF7A7E20-7605-47AF-AAFF-AC4B5FA6B9A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xions"/>
        </a:ext>
      </dgm:extLst>
    </dgm:pt>
    <dgm:pt modelId="{6FE926DA-6700-4FB6-B570-E837B09A6130}" type="pres">
      <dgm:prSet presAssocID="{EF7A7E20-7605-47AF-AAFF-AC4B5FA6B9AA}" presName="spaceRect" presStyleCnt="0"/>
      <dgm:spPr/>
    </dgm:pt>
    <dgm:pt modelId="{B67A5A16-6EC2-46BE-BC4C-99FA8564051B}" type="pres">
      <dgm:prSet presAssocID="{EF7A7E20-7605-47AF-AAFF-AC4B5FA6B9A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8E73F30-1926-41B3-9AAD-78FA60F290F5}" srcId="{0BE39118-D44F-437A-8453-F03614E85901}" destId="{4FC43F14-0F4E-4C9C-92F5-557E282C3459}" srcOrd="0" destOrd="0" parTransId="{C87F130F-A474-4D6B-86C9-8FC1DBAD2F3F}" sibTransId="{06B491B3-FC58-4A18-A8D1-29A0A707A2DE}"/>
    <dgm:cxn modelId="{07A48E32-ED2E-4160-9A26-F138AD8DCA30}" srcId="{0BE39118-D44F-437A-8453-F03614E85901}" destId="{EF7A7E20-7605-47AF-AAFF-AC4B5FA6B9AA}" srcOrd="2" destOrd="0" parTransId="{9EA1A7BE-F466-42EC-A3B9-D2D1368E1989}" sibTransId="{7A5C8F6B-F62F-461C-90F8-3654B2CB3843}"/>
    <dgm:cxn modelId="{55078C39-1446-4448-8DF8-0E2CA7C2C75E}" type="presOf" srcId="{EF7A7E20-7605-47AF-AAFF-AC4B5FA6B9AA}" destId="{B67A5A16-6EC2-46BE-BC4C-99FA8564051B}" srcOrd="0" destOrd="0" presId="urn:microsoft.com/office/officeart/2018/2/layout/IconVerticalSolidList"/>
    <dgm:cxn modelId="{E4F34565-E59B-4C33-A849-0BA442897BFD}" type="presOf" srcId="{DC5EAFFB-09C0-408E-8827-DC7D98AF91F9}" destId="{BD370C29-8B4F-4560-B4C7-CAE0CAA2CF2B}" srcOrd="0" destOrd="0" presId="urn:microsoft.com/office/officeart/2018/2/layout/IconVerticalSolidList"/>
    <dgm:cxn modelId="{9E58C776-311E-428C-B954-9031FE97F730}" srcId="{0BE39118-D44F-437A-8453-F03614E85901}" destId="{DC5EAFFB-09C0-408E-8827-DC7D98AF91F9}" srcOrd="1" destOrd="0" parTransId="{8ACDCE36-77B5-44EE-B78F-BB970ABB9CFD}" sibTransId="{3E4801B5-0A20-4F21-A19E-C5C2DBECA897}"/>
    <dgm:cxn modelId="{44B7F056-B92C-40FD-9AEA-64BD4AEFC16F}" type="presOf" srcId="{0BE39118-D44F-437A-8453-F03614E85901}" destId="{EF679983-1FAE-4BDE-A789-0878184439F1}" srcOrd="0" destOrd="0" presId="urn:microsoft.com/office/officeart/2018/2/layout/IconVerticalSolidList"/>
    <dgm:cxn modelId="{F65F2BAA-BEFA-414F-A53B-6EE48BEB3A28}" type="presOf" srcId="{4FC43F14-0F4E-4C9C-92F5-557E282C3459}" destId="{FEBB3CB6-D422-452D-B3D7-220CF5CB4763}" srcOrd="0" destOrd="0" presId="urn:microsoft.com/office/officeart/2018/2/layout/IconVerticalSolidList"/>
    <dgm:cxn modelId="{0420BA23-1556-49C5-9D7B-BA129F9131B7}" type="presParOf" srcId="{EF679983-1FAE-4BDE-A789-0878184439F1}" destId="{6B26D81F-AF8D-45F7-87FA-4717225FC321}" srcOrd="0" destOrd="0" presId="urn:microsoft.com/office/officeart/2018/2/layout/IconVerticalSolidList"/>
    <dgm:cxn modelId="{195B5757-D281-4188-9B82-6CEA83C8CEB8}" type="presParOf" srcId="{6B26D81F-AF8D-45F7-87FA-4717225FC321}" destId="{47035AA7-6C75-456D-859C-B53059F78088}" srcOrd="0" destOrd="0" presId="urn:microsoft.com/office/officeart/2018/2/layout/IconVerticalSolidList"/>
    <dgm:cxn modelId="{2AF08C96-2BBF-4482-97CB-AA17B3218836}" type="presParOf" srcId="{6B26D81F-AF8D-45F7-87FA-4717225FC321}" destId="{8B6AE7AC-7821-4B93-B0A2-FE3B70E1AA78}" srcOrd="1" destOrd="0" presId="urn:microsoft.com/office/officeart/2018/2/layout/IconVerticalSolidList"/>
    <dgm:cxn modelId="{C85DCBDF-A272-45A3-836A-A732D35EDCC5}" type="presParOf" srcId="{6B26D81F-AF8D-45F7-87FA-4717225FC321}" destId="{813D758B-656B-4B07-BFE7-3B615CB85AF1}" srcOrd="2" destOrd="0" presId="urn:microsoft.com/office/officeart/2018/2/layout/IconVerticalSolidList"/>
    <dgm:cxn modelId="{5B0BBBC4-3DF4-48F2-A08E-33E6A815E62D}" type="presParOf" srcId="{6B26D81F-AF8D-45F7-87FA-4717225FC321}" destId="{FEBB3CB6-D422-452D-B3D7-220CF5CB4763}" srcOrd="3" destOrd="0" presId="urn:microsoft.com/office/officeart/2018/2/layout/IconVerticalSolidList"/>
    <dgm:cxn modelId="{28804C12-44B8-443F-AB45-DBB4B2831861}" type="presParOf" srcId="{EF679983-1FAE-4BDE-A789-0878184439F1}" destId="{3D014DCE-BC91-4D82-B437-3E8041C9DEE3}" srcOrd="1" destOrd="0" presId="urn:microsoft.com/office/officeart/2018/2/layout/IconVerticalSolidList"/>
    <dgm:cxn modelId="{7E9526F5-D4D8-4B48-9F4F-E90A9C7CE2F8}" type="presParOf" srcId="{EF679983-1FAE-4BDE-A789-0878184439F1}" destId="{AADF0422-5DE8-445F-B2BF-C5CB16ECAD39}" srcOrd="2" destOrd="0" presId="urn:microsoft.com/office/officeart/2018/2/layout/IconVerticalSolidList"/>
    <dgm:cxn modelId="{E9B92C35-4AA0-4AAB-8502-989BE6DE9962}" type="presParOf" srcId="{AADF0422-5DE8-445F-B2BF-C5CB16ECAD39}" destId="{A7FFFD4A-2F15-45D9-B1AE-52323F288E33}" srcOrd="0" destOrd="0" presId="urn:microsoft.com/office/officeart/2018/2/layout/IconVerticalSolidList"/>
    <dgm:cxn modelId="{445129F4-05DE-4443-8930-7E6CE08CB245}" type="presParOf" srcId="{AADF0422-5DE8-445F-B2BF-C5CB16ECAD39}" destId="{A823FC8C-1531-4976-BE31-6D756184EE07}" srcOrd="1" destOrd="0" presId="urn:microsoft.com/office/officeart/2018/2/layout/IconVerticalSolidList"/>
    <dgm:cxn modelId="{3D454A7B-8883-47FD-B791-A6CACFD3434C}" type="presParOf" srcId="{AADF0422-5DE8-445F-B2BF-C5CB16ECAD39}" destId="{BA7970C7-6304-400D-9ED7-8162F0153807}" srcOrd="2" destOrd="0" presId="urn:microsoft.com/office/officeart/2018/2/layout/IconVerticalSolidList"/>
    <dgm:cxn modelId="{68B8241E-C367-4B9F-B78B-7225ECD49527}" type="presParOf" srcId="{AADF0422-5DE8-445F-B2BF-C5CB16ECAD39}" destId="{BD370C29-8B4F-4560-B4C7-CAE0CAA2CF2B}" srcOrd="3" destOrd="0" presId="urn:microsoft.com/office/officeart/2018/2/layout/IconVerticalSolidList"/>
    <dgm:cxn modelId="{9A2BB8EF-3F92-4A17-BBCF-1ACBC7D550CF}" type="presParOf" srcId="{EF679983-1FAE-4BDE-A789-0878184439F1}" destId="{3238F599-8D7F-4D04-B517-A608AA05D587}" srcOrd="3" destOrd="0" presId="urn:microsoft.com/office/officeart/2018/2/layout/IconVerticalSolidList"/>
    <dgm:cxn modelId="{50C19F28-E4F0-453E-9678-4E23B2A38522}" type="presParOf" srcId="{EF679983-1FAE-4BDE-A789-0878184439F1}" destId="{B36163C4-0AF0-4E38-903F-CDB66A828213}" srcOrd="4" destOrd="0" presId="urn:microsoft.com/office/officeart/2018/2/layout/IconVerticalSolidList"/>
    <dgm:cxn modelId="{D147587E-EF24-4FBB-A52F-6543A2D09E58}" type="presParOf" srcId="{B36163C4-0AF0-4E38-903F-CDB66A828213}" destId="{59FCCCDF-B8C5-4730-8C66-F576F71AFC38}" srcOrd="0" destOrd="0" presId="urn:microsoft.com/office/officeart/2018/2/layout/IconVerticalSolidList"/>
    <dgm:cxn modelId="{B3A3014C-DADC-4635-A180-B05643EBB158}" type="presParOf" srcId="{B36163C4-0AF0-4E38-903F-CDB66A828213}" destId="{8C0D0389-AE63-40EF-AB7B-716E075512B3}" srcOrd="1" destOrd="0" presId="urn:microsoft.com/office/officeart/2018/2/layout/IconVerticalSolidList"/>
    <dgm:cxn modelId="{BB41B26D-B59D-40A8-8A00-8C61C536BAD1}" type="presParOf" srcId="{B36163C4-0AF0-4E38-903F-CDB66A828213}" destId="{6FE926DA-6700-4FB6-B570-E837B09A6130}" srcOrd="2" destOrd="0" presId="urn:microsoft.com/office/officeart/2018/2/layout/IconVerticalSolidList"/>
    <dgm:cxn modelId="{DDCD8803-E79C-475D-BC2F-E69CC3520F3E}" type="presParOf" srcId="{B36163C4-0AF0-4E38-903F-CDB66A828213}" destId="{B67A5A16-6EC2-46BE-BC4C-99FA8564051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7C6A00-0A7B-4BA1-8315-9FB7833F3F20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9072F8D-61FE-4BBC-9353-D6F51C016DBF}">
      <dgm:prSet/>
      <dgm:spPr/>
      <dgm:t>
        <a:bodyPr/>
        <a:lstStyle/>
        <a:p>
          <a:r>
            <a:rPr lang="fr-CA" b="1"/>
            <a:t>Implication initiale – </a:t>
          </a:r>
          <a:r>
            <a:rPr lang="fr-CA"/>
            <a:t>On se pose des questions qui partent d’une observation, soit sur une marche à l’extérieur, un sujet, une sortie, un invité, une histoire lue ou une conversation.</a:t>
          </a:r>
          <a:endParaRPr lang="en-US"/>
        </a:p>
      </dgm:t>
    </dgm:pt>
    <dgm:pt modelId="{D745177E-8F97-4F07-934D-6B4F08C16E18}" type="parTrans" cxnId="{A6017F54-E43F-45B7-B13A-D7256793312A}">
      <dgm:prSet/>
      <dgm:spPr/>
      <dgm:t>
        <a:bodyPr/>
        <a:lstStyle/>
        <a:p>
          <a:endParaRPr lang="en-US"/>
        </a:p>
      </dgm:t>
    </dgm:pt>
    <dgm:pt modelId="{2C016433-43C5-4F94-AEB5-05A199CEE541}" type="sibTrans" cxnId="{A6017F54-E43F-45B7-B13A-D7256793312A}">
      <dgm:prSet/>
      <dgm:spPr/>
      <dgm:t>
        <a:bodyPr/>
        <a:lstStyle/>
        <a:p>
          <a:endParaRPr lang="en-US"/>
        </a:p>
      </dgm:t>
    </dgm:pt>
    <dgm:pt modelId="{D509E2FF-06E2-4914-A692-254525D99718}">
      <dgm:prSet/>
      <dgm:spPr/>
      <dgm:t>
        <a:bodyPr/>
        <a:lstStyle/>
        <a:p>
          <a:r>
            <a:rPr lang="fr-CA"/>
            <a:t>• </a:t>
          </a:r>
          <a:r>
            <a:rPr lang="fr-CA" b="1"/>
            <a:t>Exploration</a:t>
          </a:r>
          <a:r>
            <a:rPr lang="fr-CA"/>
            <a:t>-Bâtir sur la curiosité innée de l’enfant, les 3 C curieux, capable, compétent. </a:t>
          </a:r>
          <a:endParaRPr lang="en-US"/>
        </a:p>
      </dgm:t>
    </dgm:pt>
    <dgm:pt modelId="{95E904B6-3B90-4131-9D7F-EC898DFF1482}" type="parTrans" cxnId="{41A40FD6-1FF0-4B6B-B6B2-58A9BD7DC64F}">
      <dgm:prSet/>
      <dgm:spPr/>
      <dgm:t>
        <a:bodyPr/>
        <a:lstStyle/>
        <a:p>
          <a:endParaRPr lang="en-US"/>
        </a:p>
      </dgm:t>
    </dgm:pt>
    <dgm:pt modelId="{8C930FEC-D100-4693-9A69-CF323A8340EA}" type="sibTrans" cxnId="{41A40FD6-1FF0-4B6B-B6B2-58A9BD7DC64F}">
      <dgm:prSet/>
      <dgm:spPr/>
      <dgm:t>
        <a:bodyPr/>
        <a:lstStyle/>
        <a:p>
          <a:endParaRPr lang="en-US"/>
        </a:p>
      </dgm:t>
    </dgm:pt>
    <dgm:pt modelId="{D0CEF59C-97C6-4A05-B8DD-74AD7E29FE5B}">
      <dgm:prSet/>
      <dgm:spPr/>
      <dgm:t>
        <a:bodyPr/>
        <a:lstStyle/>
        <a:p>
          <a:r>
            <a:rPr lang="fr-CA" b="1"/>
            <a:t>• Enquête</a:t>
          </a:r>
          <a:r>
            <a:rPr lang="fr-CA"/>
            <a:t>-Place les questions et les idées au centre de l’expérience.</a:t>
          </a:r>
          <a:endParaRPr lang="en-US"/>
        </a:p>
      </dgm:t>
    </dgm:pt>
    <dgm:pt modelId="{0C6212D1-096B-4346-BA78-E944854BDFB1}" type="parTrans" cxnId="{559B55CB-EC7D-46B5-AD46-73103970A346}">
      <dgm:prSet/>
      <dgm:spPr/>
      <dgm:t>
        <a:bodyPr/>
        <a:lstStyle/>
        <a:p>
          <a:endParaRPr lang="en-US"/>
        </a:p>
      </dgm:t>
    </dgm:pt>
    <dgm:pt modelId="{BCEC43D0-102F-4B73-AFAD-52D5E1AA2BDB}" type="sibTrans" cxnId="{559B55CB-EC7D-46B5-AD46-73103970A346}">
      <dgm:prSet/>
      <dgm:spPr/>
      <dgm:t>
        <a:bodyPr/>
        <a:lstStyle/>
        <a:p>
          <a:endParaRPr lang="en-US"/>
        </a:p>
      </dgm:t>
    </dgm:pt>
    <dgm:pt modelId="{48D99FEE-A89B-438B-BED7-1CE06CE92BD7}">
      <dgm:prSet/>
      <dgm:spPr/>
      <dgm:t>
        <a:bodyPr/>
        <a:lstStyle/>
        <a:p>
          <a:r>
            <a:rPr lang="fr-CA"/>
            <a:t>• </a:t>
          </a:r>
          <a:r>
            <a:rPr lang="fr-CA" b="1"/>
            <a:t>Communication</a:t>
          </a:r>
          <a:r>
            <a:rPr lang="fr-CA"/>
            <a:t>-Développer cette habileté </a:t>
          </a:r>
          <a:endParaRPr lang="en-US"/>
        </a:p>
      </dgm:t>
    </dgm:pt>
    <dgm:pt modelId="{FE8A5D62-B303-47D7-8570-50C326BE15BF}" type="parTrans" cxnId="{3FF1F2C6-4F99-4B58-BF9C-38A199CCAB7C}">
      <dgm:prSet/>
      <dgm:spPr/>
      <dgm:t>
        <a:bodyPr/>
        <a:lstStyle/>
        <a:p>
          <a:endParaRPr lang="en-US"/>
        </a:p>
      </dgm:t>
    </dgm:pt>
    <dgm:pt modelId="{1681B804-7BEE-4636-B687-668B58EA3C2E}" type="sibTrans" cxnId="{3FF1F2C6-4F99-4B58-BF9C-38A199CCAB7C}">
      <dgm:prSet/>
      <dgm:spPr/>
      <dgm:t>
        <a:bodyPr/>
        <a:lstStyle/>
        <a:p>
          <a:endParaRPr lang="en-US"/>
        </a:p>
      </dgm:t>
    </dgm:pt>
    <dgm:pt modelId="{ADFC69BC-8A0B-40A6-AC72-BC3719320677}" type="pres">
      <dgm:prSet presAssocID="{337C6A00-0A7B-4BA1-8315-9FB7833F3F20}" presName="linear" presStyleCnt="0">
        <dgm:presLayoutVars>
          <dgm:animLvl val="lvl"/>
          <dgm:resizeHandles val="exact"/>
        </dgm:presLayoutVars>
      </dgm:prSet>
      <dgm:spPr/>
    </dgm:pt>
    <dgm:pt modelId="{37C7326F-5BA5-4D25-B215-CCDD673490EC}" type="pres">
      <dgm:prSet presAssocID="{C9072F8D-61FE-4BBC-9353-D6F51C016DBF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16362BD-B87A-4D40-999A-0DA31042BB87}" type="pres">
      <dgm:prSet presAssocID="{C9072F8D-61FE-4BBC-9353-D6F51C016DB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BFA121-5FB2-4EE7-ACC9-088D1FDE55C9}" type="presOf" srcId="{337C6A00-0A7B-4BA1-8315-9FB7833F3F20}" destId="{ADFC69BC-8A0B-40A6-AC72-BC3719320677}" srcOrd="0" destOrd="0" presId="urn:microsoft.com/office/officeart/2005/8/layout/vList2"/>
    <dgm:cxn modelId="{A6017F54-E43F-45B7-B13A-D7256793312A}" srcId="{337C6A00-0A7B-4BA1-8315-9FB7833F3F20}" destId="{C9072F8D-61FE-4BBC-9353-D6F51C016DBF}" srcOrd="0" destOrd="0" parTransId="{D745177E-8F97-4F07-934D-6B4F08C16E18}" sibTransId="{2C016433-43C5-4F94-AEB5-05A199CEE541}"/>
    <dgm:cxn modelId="{BC59A082-34E7-4E4C-BF60-6DB98D2EF015}" type="presOf" srcId="{D0CEF59C-97C6-4A05-B8DD-74AD7E29FE5B}" destId="{A16362BD-B87A-4D40-999A-0DA31042BB87}" srcOrd="0" destOrd="1" presId="urn:microsoft.com/office/officeart/2005/8/layout/vList2"/>
    <dgm:cxn modelId="{B7ED8DC3-930B-4721-835F-2322045B816C}" type="presOf" srcId="{48D99FEE-A89B-438B-BED7-1CE06CE92BD7}" destId="{A16362BD-B87A-4D40-999A-0DA31042BB87}" srcOrd="0" destOrd="2" presId="urn:microsoft.com/office/officeart/2005/8/layout/vList2"/>
    <dgm:cxn modelId="{3FF1F2C6-4F99-4B58-BF9C-38A199CCAB7C}" srcId="{C9072F8D-61FE-4BBC-9353-D6F51C016DBF}" destId="{48D99FEE-A89B-438B-BED7-1CE06CE92BD7}" srcOrd="2" destOrd="0" parTransId="{FE8A5D62-B303-47D7-8570-50C326BE15BF}" sibTransId="{1681B804-7BEE-4636-B687-668B58EA3C2E}"/>
    <dgm:cxn modelId="{559B55CB-EC7D-46B5-AD46-73103970A346}" srcId="{C9072F8D-61FE-4BBC-9353-D6F51C016DBF}" destId="{D0CEF59C-97C6-4A05-B8DD-74AD7E29FE5B}" srcOrd="1" destOrd="0" parTransId="{0C6212D1-096B-4346-BA78-E944854BDFB1}" sibTransId="{BCEC43D0-102F-4B73-AFAD-52D5E1AA2BDB}"/>
    <dgm:cxn modelId="{41A40FD6-1FF0-4B6B-B6B2-58A9BD7DC64F}" srcId="{C9072F8D-61FE-4BBC-9353-D6F51C016DBF}" destId="{D509E2FF-06E2-4914-A692-254525D99718}" srcOrd="0" destOrd="0" parTransId="{95E904B6-3B90-4131-9D7F-EC898DFF1482}" sibTransId="{8C930FEC-D100-4693-9A69-CF323A8340EA}"/>
    <dgm:cxn modelId="{C68486D9-964F-4B54-B4CF-88DA38CB05FF}" type="presOf" srcId="{C9072F8D-61FE-4BBC-9353-D6F51C016DBF}" destId="{37C7326F-5BA5-4D25-B215-CCDD673490EC}" srcOrd="0" destOrd="0" presId="urn:microsoft.com/office/officeart/2005/8/layout/vList2"/>
    <dgm:cxn modelId="{79FBCFE4-B326-4BE5-8148-AD632075CA8A}" type="presOf" srcId="{D509E2FF-06E2-4914-A692-254525D99718}" destId="{A16362BD-B87A-4D40-999A-0DA31042BB87}" srcOrd="0" destOrd="0" presId="urn:microsoft.com/office/officeart/2005/8/layout/vList2"/>
    <dgm:cxn modelId="{F3D5A5D1-5097-4552-A216-402FBF62C5E2}" type="presParOf" srcId="{ADFC69BC-8A0B-40A6-AC72-BC3719320677}" destId="{37C7326F-5BA5-4D25-B215-CCDD673490EC}" srcOrd="0" destOrd="0" presId="urn:microsoft.com/office/officeart/2005/8/layout/vList2"/>
    <dgm:cxn modelId="{8210EEBA-02AF-4B4D-95A6-BC12F0373DF9}" type="presParOf" srcId="{ADFC69BC-8A0B-40A6-AC72-BC3719320677}" destId="{A16362BD-B87A-4D40-999A-0DA31042BB8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E031A2F-763F-452B-B15B-7E85A1B4800E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180A6B1-524F-47BC-8EEE-AFB79F0F6C90}">
      <dgm:prSet/>
      <dgm:spPr/>
      <dgm:t>
        <a:bodyPr/>
        <a:lstStyle/>
        <a:p>
          <a:r>
            <a:rPr lang="fr-CA" b="1"/>
            <a:t>Parlez-lui en français</a:t>
          </a:r>
          <a:r>
            <a:rPr lang="fr-CA"/>
            <a:t>. Écoutez la télévision, la musique en français et regardez des films en français.</a:t>
          </a:r>
          <a:endParaRPr lang="en-US"/>
        </a:p>
      </dgm:t>
    </dgm:pt>
    <dgm:pt modelId="{D3B7AFA0-5801-4AA8-B9F8-C0177D2C1630}" type="parTrans" cxnId="{22E123D2-1BD4-4F96-A4E2-5E0D122CD87B}">
      <dgm:prSet/>
      <dgm:spPr/>
      <dgm:t>
        <a:bodyPr/>
        <a:lstStyle/>
        <a:p>
          <a:endParaRPr lang="en-US"/>
        </a:p>
      </dgm:t>
    </dgm:pt>
    <dgm:pt modelId="{073B77F9-7CFB-427A-B99B-FA0E29FA7076}" type="sibTrans" cxnId="{22E123D2-1BD4-4F96-A4E2-5E0D122CD87B}">
      <dgm:prSet/>
      <dgm:spPr/>
      <dgm:t>
        <a:bodyPr/>
        <a:lstStyle/>
        <a:p>
          <a:endParaRPr lang="en-US"/>
        </a:p>
      </dgm:t>
    </dgm:pt>
    <dgm:pt modelId="{CF87784D-A618-4E12-869A-074C3E40B518}">
      <dgm:prSet/>
      <dgm:spPr/>
      <dgm:t>
        <a:bodyPr/>
        <a:lstStyle/>
        <a:p>
          <a:r>
            <a:rPr lang="fr-CA" b="1"/>
            <a:t>• Apprenez-lui à être autonome </a:t>
          </a:r>
          <a:r>
            <a:rPr lang="fr-CA"/>
            <a:t>: Attacher leurs chaussures, s’habiller seul, ranger ses vêtements au bon endroit, ranger par lui-même ses jouets…</a:t>
          </a:r>
          <a:endParaRPr lang="en-US"/>
        </a:p>
      </dgm:t>
    </dgm:pt>
    <dgm:pt modelId="{CC44B6D4-EAE3-4C96-BAC2-C1D0BA6718AE}" type="parTrans" cxnId="{F53A9FDC-F5D9-4051-BE7B-4AFC612A642A}">
      <dgm:prSet/>
      <dgm:spPr/>
      <dgm:t>
        <a:bodyPr/>
        <a:lstStyle/>
        <a:p>
          <a:endParaRPr lang="en-US"/>
        </a:p>
      </dgm:t>
    </dgm:pt>
    <dgm:pt modelId="{71E10AF2-17BE-4021-A589-F2AD0A5F2E87}" type="sibTrans" cxnId="{F53A9FDC-F5D9-4051-BE7B-4AFC612A642A}">
      <dgm:prSet/>
      <dgm:spPr/>
      <dgm:t>
        <a:bodyPr/>
        <a:lstStyle/>
        <a:p>
          <a:endParaRPr lang="en-US"/>
        </a:p>
      </dgm:t>
    </dgm:pt>
    <dgm:pt modelId="{BAD3F7BB-97FD-46A0-9B94-C5CBAFE91C38}">
      <dgm:prSet/>
      <dgm:spPr/>
      <dgm:t>
        <a:bodyPr/>
        <a:lstStyle/>
        <a:p>
          <a:r>
            <a:rPr lang="fr-CA" dirty="0"/>
            <a:t>• Assurez-vous qu’il ait une bonne nuit de </a:t>
          </a:r>
          <a:r>
            <a:rPr lang="fr-CA" b="1" dirty="0"/>
            <a:t>sommeil</a:t>
          </a:r>
          <a:r>
            <a:rPr lang="fr-CA" dirty="0"/>
            <a:t>.</a:t>
          </a:r>
          <a:endParaRPr lang="en-US" dirty="0"/>
        </a:p>
      </dgm:t>
    </dgm:pt>
    <dgm:pt modelId="{47A2608C-886C-4C9A-B1A6-7437A15D2578}" type="parTrans" cxnId="{B2201B2C-6E30-4C15-97BB-9378D0F9019C}">
      <dgm:prSet/>
      <dgm:spPr/>
      <dgm:t>
        <a:bodyPr/>
        <a:lstStyle/>
        <a:p>
          <a:endParaRPr lang="en-US"/>
        </a:p>
      </dgm:t>
    </dgm:pt>
    <dgm:pt modelId="{10BC53DC-8815-4AA8-A2D4-72941CE1B5C9}" type="sibTrans" cxnId="{B2201B2C-6E30-4C15-97BB-9378D0F9019C}">
      <dgm:prSet/>
      <dgm:spPr/>
      <dgm:t>
        <a:bodyPr/>
        <a:lstStyle/>
        <a:p>
          <a:endParaRPr lang="en-US"/>
        </a:p>
      </dgm:t>
    </dgm:pt>
    <dgm:pt modelId="{7FA5AE33-80EA-454C-A428-56288202D075}">
      <dgm:prSet/>
      <dgm:spPr/>
      <dgm:t>
        <a:bodyPr/>
        <a:lstStyle/>
        <a:p>
          <a:r>
            <a:rPr lang="fr-CA"/>
            <a:t>• Donnez-lui le </a:t>
          </a:r>
          <a:r>
            <a:rPr lang="fr-CA" b="1"/>
            <a:t>goût de lire et d’écrire </a:t>
          </a:r>
          <a:r>
            <a:rPr lang="fr-CA"/>
            <a:t>en accordant une valeur aux livres et en  racontant des histoires.</a:t>
          </a:r>
          <a:endParaRPr lang="en-US"/>
        </a:p>
      </dgm:t>
    </dgm:pt>
    <dgm:pt modelId="{8D31366F-F7F5-43C1-A90B-9AE8D2637528}" type="parTrans" cxnId="{5085128E-BACB-4C8E-BAE2-9D2FE8FEC89E}">
      <dgm:prSet/>
      <dgm:spPr/>
      <dgm:t>
        <a:bodyPr/>
        <a:lstStyle/>
        <a:p>
          <a:endParaRPr lang="en-US"/>
        </a:p>
      </dgm:t>
    </dgm:pt>
    <dgm:pt modelId="{682686DF-A89D-435C-9091-E09B3132F53B}" type="sibTrans" cxnId="{5085128E-BACB-4C8E-BAE2-9D2FE8FEC89E}">
      <dgm:prSet/>
      <dgm:spPr/>
      <dgm:t>
        <a:bodyPr/>
        <a:lstStyle/>
        <a:p>
          <a:endParaRPr lang="en-US"/>
        </a:p>
      </dgm:t>
    </dgm:pt>
    <dgm:pt modelId="{A84B7CC1-1CEE-4EA5-8D74-1D74A4FE6E66}">
      <dgm:prSet/>
      <dgm:spPr/>
      <dgm:t>
        <a:bodyPr/>
        <a:lstStyle/>
        <a:p>
          <a:r>
            <a:rPr lang="fr-CA"/>
            <a:t>• </a:t>
          </a:r>
          <a:r>
            <a:rPr lang="fr-CA" b="1"/>
            <a:t>Amusez-vous avec les chiffres</a:t>
          </a:r>
          <a:r>
            <a:rPr lang="fr-CA"/>
            <a:t>, les lettres, les formes qui nous entourent, faites des suites logiques…</a:t>
          </a:r>
          <a:endParaRPr lang="en-US"/>
        </a:p>
      </dgm:t>
    </dgm:pt>
    <dgm:pt modelId="{FF2ED86C-8E7A-43A6-AFB2-CAF39D28ED3C}" type="parTrans" cxnId="{C8C69C14-7228-405C-BE82-4C39CFB9DC2B}">
      <dgm:prSet/>
      <dgm:spPr/>
      <dgm:t>
        <a:bodyPr/>
        <a:lstStyle/>
        <a:p>
          <a:endParaRPr lang="en-US"/>
        </a:p>
      </dgm:t>
    </dgm:pt>
    <dgm:pt modelId="{566AB35C-CFDA-4F07-9A79-7B3F5F93EDFA}" type="sibTrans" cxnId="{C8C69C14-7228-405C-BE82-4C39CFB9DC2B}">
      <dgm:prSet/>
      <dgm:spPr/>
      <dgm:t>
        <a:bodyPr/>
        <a:lstStyle/>
        <a:p>
          <a:endParaRPr lang="en-US"/>
        </a:p>
      </dgm:t>
    </dgm:pt>
    <dgm:pt modelId="{0EC03FAA-ED79-4673-9EC3-A99E8E80D572}">
      <dgm:prSet/>
      <dgm:spPr/>
      <dgm:t>
        <a:bodyPr/>
        <a:lstStyle/>
        <a:p>
          <a:r>
            <a:rPr lang="fr-CA"/>
            <a:t>• </a:t>
          </a:r>
          <a:r>
            <a:rPr lang="fr-CA" b="1"/>
            <a:t>Démontrez un intérêt </a:t>
          </a:r>
          <a:r>
            <a:rPr lang="fr-CA"/>
            <a:t>envers l’apprentissage de votre enfant.</a:t>
          </a:r>
          <a:endParaRPr lang="en-US"/>
        </a:p>
      </dgm:t>
    </dgm:pt>
    <dgm:pt modelId="{41D1AACC-DC01-42F4-A330-4F33D128EE5D}" type="parTrans" cxnId="{0B4B1BB2-62D9-4D5A-BB1D-35437E022535}">
      <dgm:prSet/>
      <dgm:spPr/>
      <dgm:t>
        <a:bodyPr/>
        <a:lstStyle/>
        <a:p>
          <a:endParaRPr lang="en-US"/>
        </a:p>
      </dgm:t>
    </dgm:pt>
    <dgm:pt modelId="{AB2C4003-3ADB-49B4-B965-EBBD33C508AE}" type="sibTrans" cxnId="{0B4B1BB2-62D9-4D5A-BB1D-35437E022535}">
      <dgm:prSet/>
      <dgm:spPr/>
      <dgm:t>
        <a:bodyPr/>
        <a:lstStyle/>
        <a:p>
          <a:endParaRPr lang="en-US"/>
        </a:p>
      </dgm:t>
    </dgm:pt>
    <dgm:pt modelId="{D0496FE0-1AD4-451D-91F6-79F8085E1F3A}">
      <dgm:prSet/>
      <dgm:spPr/>
      <dgm:t>
        <a:bodyPr/>
        <a:lstStyle/>
        <a:p>
          <a:r>
            <a:rPr lang="fr-CA" b="1"/>
            <a:t>Posez-lui souvent </a:t>
          </a:r>
          <a:r>
            <a:rPr lang="fr-CA"/>
            <a:t>des questions.</a:t>
          </a:r>
          <a:endParaRPr lang="en-US"/>
        </a:p>
      </dgm:t>
    </dgm:pt>
    <dgm:pt modelId="{2F0A452B-EE2A-4EFA-BD83-60430932AA6F}" type="parTrans" cxnId="{BFB79070-9B18-4CF6-A5C1-D3B06B0CED9D}">
      <dgm:prSet/>
      <dgm:spPr/>
      <dgm:t>
        <a:bodyPr/>
        <a:lstStyle/>
        <a:p>
          <a:endParaRPr lang="en-US"/>
        </a:p>
      </dgm:t>
    </dgm:pt>
    <dgm:pt modelId="{C32A21B4-8C46-4065-8C18-CD0A6B7A0A93}" type="sibTrans" cxnId="{BFB79070-9B18-4CF6-A5C1-D3B06B0CED9D}">
      <dgm:prSet/>
      <dgm:spPr/>
      <dgm:t>
        <a:bodyPr/>
        <a:lstStyle/>
        <a:p>
          <a:endParaRPr lang="en-US"/>
        </a:p>
      </dgm:t>
    </dgm:pt>
    <dgm:pt modelId="{A77579B4-772A-463D-9B2E-B64E8B3EEBE9}">
      <dgm:prSet/>
      <dgm:spPr/>
      <dgm:t>
        <a:bodyPr/>
        <a:lstStyle/>
        <a:p>
          <a:r>
            <a:rPr lang="fr-CA" b="1" dirty="0"/>
            <a:t>Découvrez le monde naturel </a:t>
          </a:r>
          <a:r>
            <a:rPr lang="fr-CA" dirty="0"/>
            <a:t>avec eux : Allez jouer dehors, faites des marches en nature, faites du camping. </a:t>
          </a:r>
          <a:endParaRPr lang="en-US" dirty="0"/>
        </a:p>
      </dgm:t>
    </dgm:pt>
    <dgm:pt modelId="{B4CE1E54-8AF0-4DDB-938B-9B94CF222B5D}" type="parTrans" cxnId="{3EB23403-A08D-473D-8BF3-BA96BE3308D6}">
      <dgm:prSet/>
      <dgm:spPr/>
      <dgm:t>
        <a:bodyPr/>
        <a:lstStyle/>
        <a:p>
          <a:endParaRPr lang="en-US"/>
        </a:p>
      </dgm:t>
    </dgm:pt>
    <dgm:pt modelId="{EFD2BBEF-AF40-41E1-8C0A-532DEA54153B}" type="sibTrans" cxnId="{3EB23403-A08D-473D-8BF3-BA96BE3308D6}">
      <dgm:prSet/>
      <dgm:spPr/>
      <dgm:t>
        <a:bodyPr/>
        <a:lstStyle/>
        <a:p>
          <a:endParaRPr lang="en-US"/>
        </a:p>
      </dgm:t>
    </dgm:pt>
    <dgm:pt modelId="{DDF56337-119B-48E6-980B-31289514FC45}" type="pres">
      <dgm:prSet presAssocID="{8E031A2F-763F-452B-B15B-7E85A1B4800E}" presName="diagram" presStyleCnt="0">
        <dgm:presLayoutVars>
          <dgm:dir/>
          <dgm:resizeHandles val="exact"/>
        </dgm:presLayoutVars>
      </dgm:prSet>
      <dgm:spPr/>
    </dgm:pt>
    <dgm:pt modelId="{C8ED9DD6-7F7D-4FC9-BC08-EFC2D38056C1}" type="pres">
      <dgm:prSet presAssocID="{F180A6B1-524F-47BC-8EEE-AFB79F0F6C90}" presName="node" presStyleLbl="node1" presStyleIdx="0" presStyleCnt="1">
        <dgm:presLayoutVars>
          <dgm:bulletEnabled val="1"/>
        </dgm:presLayoutVars>
      </dgm:prSet>
      <dgm:spPr/>
    </dgm:pt>
  </dgm:ptLst>
  <dgm:cxnLst>
    <dgm:cxn modelId="{8F5F6601-451C-4EE9-9C25-D72610D713B7}" type="presOf" srcId="{A84B7CC1-1CEE-4EA5-8D74-1D74A4FE6E66}" destId="{C8ED9DD6-7F7D-4FC9-BC08-EFC2D38056C1}" srcOrd="0" destOrd="4" presId="urn:microsoft.com/office/officeart/2005/8/layout/default"/>
    <dgm:cxn modelId="{3EB23403-A08D-473D-8BF3-BA96BE3308D6}" srcId="{0EC03FAA-ED79-4673-9EC3-A99E8E80D572}" destId="{A77579B4-772A-463D-9B2E-B64E8B3EEBE9}" srcOrd="1" destOrd="0" parTransId="{B4CE1E54-8AF0-4DDB-938B-9B94CF222B5D}" sibTransId="{EFD2BBEF-AF40-41E1-8C0A-532DEA54153B}"/>
    <dgm:cxn modelId="{7E835013-7704-4ABA-ABA2-F3CA2FE477AF}" type="presOf" srcId="{F180A6B1-524F-47BC-8EEE-AFB79F0F6C90}" destId="{C8ED9DD6-7F7D-4FC9-BC08-EFC2D38056C1}" srcOrd="0" destOrd="0" presId="urn:microsoft.com/office/officeart/2005/8/layout/default"/>
    <dgm:cxn modelId="{23068C14-C836-405C-BAD8-FC7C1619C68F}" type="presOf" srcId="{0EC03FAA-ED79-4673-9EC3-A99E8E80D572}" destId="{C8ED9DD6-7F7D-4FC9-BC08-EFC2D38056C1}" srcOrd="0" destOrd="5" presId="urn:microsoft.com/office/officeart/2005/8/layout/default"/>
    <dgm:cxn modelId="{C8C69C14-7228-405C-BE82-4C39CFB9DC2B}" srcId="{F180A6B1-524F-47BC-8EEE-AFB79F0F6C90}" destId="{A84B7CC1-1CEE-4EA5-8D74-1D74A4FE6E66}" srcOrd="3" destOrd="0" parTransId="{FF2ED86C-8E7A-43A6-AFB2-CAF39D28ED3C}" sibTransId="{566AB35C-CFDA-4F07-9A79-7B3F5F93EDFA}"/>
    <dgm:cxn modelId="{ECA58019-D466-4061-89A3-D3AE1A97BDE9}" type="presOf" srcId="{D0496FE0-1AD4-451D-91F6-79F8085E1F3A}" destId="{C8ED9DD6-7F7D-4FC9-BC08-EFC2D38056C1}" srcOrd="0" destOrd="6" presId="urn:microsoft.com/office/officeart/2005/8/layout/default"/>
    <dgm:cxn modelId="{C18ACE1B-7D2B-482B-958E-AC055F0280AF}" type="presOf" srcId="{A77579B4-772A-463D-9B2E-B64E8B3EEBE9}" destId="{C8ED9DD6-7F7D-4FC9-BC08-EFC2D38056C1}" srcOrd="0" destOrd="7" presId="urn:microsoft.com/office/officeart/2005/8/layout/default"/>
    <dgm:cxn modelId="{B2201B2C-6E30-4C15-97BB-9378D0F9019C}" srcId="{F180A6B1-524F-47BC-8EEE-AFB79F0F6C90}" destId="{BAD3F7BB-97FD-46A0-9B94-C5CBAFE91C38}" srcOrd="1" destOrd="0" parTransId="{47A2608C-886C-4C9A-B1A6-7437A15D2578}" sibTransId="{10BC53DC-8815-4AA8-A2D4-72941CE1B5C9}"/>
    <dgm:cxn modelId="{D7FDDC2E-C277-40A3-90A6-821318DA8AED}" type="presOf" srcId="{7FA5AE33-80EA-454C-A428-56288202D075}" destId="{C8ED9DD6-7F7D-4FC9-BC08-EFC2D38056C1}" srcOrd="0" destOrd="3" presId="urn:microsoft.com/office/officeart/2005/8/layout/default"/>
    <dgm:cxn modelId="{C559E760-0E98-4402-917D-6D257B27C41F}" type="presOf" srcId="{BAD3F7BB-97FD-46A0-9B94-C5CBAFE91C38}" destId="{C8ED9DD6-7F7D-4FC9-BC08-EFC2D38056C1}" srcOrd="0" destOrd="2" presId="urn:microsoft.com/office/officeart/2005/8/layout/default"/>
    <dgm:cxn modelId="{BFB79070-9B18-4CF6-A5C1-D3B06B0CED9D}" srcId="{0EC03FAA-ED79-4673-9EC3-A99E8E80D572}" destId="{D0496FE0-1AD4-451D-91F6-79F8085E1F3A}" srcOrd="0" destOrd="0" parTransId="{2F0A452B-EE2A-4EFA-BD83-60430932AA6F}" sibTransId="{C32A21B4-8C46-4065-8C18-CD0A6B7A0A93}"/>
    <dgm:cxn modelId="{5085128E-BACB-4C8E-BAE2-9D2FE8FEC89E}" srcId="{F180A6B1-524F-47BC-8EEE-AFB79F0F6C90}" destId="{7FA5AE33-80EA-454C-A428-56288202D075}" srcOrd="2" destOrd="0" parTransId="{8D31366F-F7F5-43C1-A90B-9AE8D2637528}" sibTransId="{682686DF-A89D-435C-9091-E09B3132F53B}"/>
    <dgm:cxn modelId="{DBE7888E-7101-4340-85BA-5CE1DADD5751}" type="presOf" srcId="{8E031A2F-763F-452B-B15B-7E85A1B4800E}" destId="{DDF56337-119B-48E6-980B-31289514FC45}" srcOrd="0" destOrd="0" presId="urn:microsoft.com/office/officeart/2005/8/layout/default"/>
    <dgm:cxn modelId="{0FD15895-0C37-4219-B34B-10D58A94D067}" type="presOf" srcId="{CF87784D-A618-4E12-869A-074C3E40B518}" destId="{C8ED9DD6-7F7D-4FC9-BC08-EFC2D38056C1}" srcOrd="0" destOrd="1" presId="urn:microsoft.com/office/officeart/2005/8/layout/default"/>
    <dgm:cxn modelId="{0B4B1BB2-62D9-4D5A-BB1D-35437E022535}" srcId="{F180A6B1-524F-47BC-8EEE-AFB79F0F6C90}" destId="{0EC03FAA-ED79-4673-9EC3-A99E8E80D572}" srcOrd="4" destOrd="0" parTransId="{41D1AACC-DC01-42F4-A330-4F33D128EE5D}" sibTransId="{AB2C4003-3ADB-49B4-B965-EBBD33C508AE}"/>
    <dgm:cxn modelId="{22E123D2-1BD4-4F96-A4E2-5E0D122CD87B}" srcId="{8E031A2F-763F-452B-B15B-7E85A1B4800E}" destId="{F180A6B1-524F-47BC-8EEE-AFB79F0F6C90}" srcOrd="0" destOrd="0" parTransId="{D3B7AFA0-5801-4AA8-B9F8-C0177D2C1630}" sibTransId="{073B77F9-7CFB-427A-B99B-FA0E29FA7076}"/>
    <dgm:cxn modelId="{F53A9FDC-F5D9-4051-BE7B-4AFC612A642A}" srcId="{F180A6B1-524F-47BC-8EEE-AFB79F0F6C90}" destId="{CF87784D-A618-4E12-869A-074C3E40B518}" srcOrd="0" destOrd="0" parTransId="{CC44B6D4-EAE3-4C96-BAC2-C1D0BA6718AE}" sibTransId="{71E10AF2-17BE-4021-A589-F2AD0A5F2E87}"/>
    <dgm:cxn modelId="{8F221DF9-D834-4B6A-8BE8-43BF6D064075}" type="presParOf" srcId="{DDF56337-119B-48E6-980B-31289514FC45}" destId="{C8ED9DD6-7F7D-4FC9-BC08-EFC2D38056C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BF998-4DAC-4900-9B66-BDCD988777BB}">
      <dsp:nvSpPr>
        <dsp:cNvPr id="0" name=""/>
        <dsp:cNvSpPr/>
      </dsp:nvSpPr>
      <dsp:spPr>
        <a:xfrm>
          <a:off x="0" y="209439"/>
          <a:ext cx="5061742" cy="1034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600" kern="1200" dirty="0"/>
            <a:t>LES DOMAINES D’APPRENTISSAGE DU PROGRAMME CADRE</a:t>
          </a:r>
          <a:endParaRPr lang="en-US" sz="2600" kern="1200" dirty="0"/>
        </a:p>
      </dsp:txBody>
      <dsp:txXfrm>
        <a:off x="50489" y="259928"/>
        <a:ext cx="4960764" cy="933302"/>
      </dsp:txXfrm>
    </dsp:sp>
    <dsp:sp modelId="{7C5CBD70-A743-4C13-8AEC-DF6C6D219FCE}">
      <dsp:nvSpPr>
        <dsp:cNvPr id="0" name=""/>
        <dsp:cNvSpPr/>
      </dsp:nvSpPr>
      <dsp:spPr>
        <a:xfrm>
          <a:off x="0" y="1318599"/>
          <a:ext cx="5061742" cy="103428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600" u="sng" kern="1200"/>
            <a:t>Attentes et domaines </a:t>
          </a:r>
          <a:endParaRPr lang="en-US" sz="2600" kern="1200"/>
        </a:p>
      </dsp:txBody>
      <dsp:txXfrm>
        <a:off x="50489" y="1369088"/>
        <a:ext cx="4960764" cy="933302"/>
      </dsp:txXfrm>
    </dsp:sp>
    <dsp:sp modelId="{E7336768-3FCE-44BB-AE56-7909E9B59407}">
      <dsp:nvSpPr>
        <dsp:cNvPr id="0" name=""/>
        <dsp:cNvSpPr/>
      </dsp:nvSpPr>
      <dsp:spPr>
        <a:xfrm>
          <a:off x="0" y="2352879"/>
          <a:ext cx="5061742" cy="1668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71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A" sz="2000" kern="1200"/>
            <a:t>AC − Appartenance et contribution 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A" sz="2000" kern="1200"/>
            <a:t>AB − Autorégulation et bien-être 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A" sz="2000" kern="1200"/>
            <a:t>MALM − Manifestation des apprentissages en littératie et en mathématiques 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A" sz="2000" kern="1200"/>
            <a:t>RI − Résolution de problèmes et innovation</a:t>
          </a:r>
          <a:endParaRPr lang="en-US" sz="2000" kern="1200"/>
        </a:p>
      </dsp:txBody>
      <dsp:txXfrm>
        <a:off x="0" y="2352879"/>
        <a:ext cx="5061742" cy="16684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1E98C-28E9-4482-B42E-5DDD227B3A93}">
      <dsp:nvSpPr>
        <dsp:cNvPr id="0" name=""/>
        <dsp:cNvSpPr/>
      </dsp:nvSpPr>
      <dsp:spPr>
        <a:xfrm>
          <a:off x="0" y="104997"/>
          <a:ext cx="5048294" cy="9429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kern="1200" dirty="0"/>
            <a:t>Le sens des relations avec les autres. </a:t>
          </a:r>
          <a:endParaRPr lang="en-US" sz="1700" kern="1200" dirty="0"/>
        </a:p>
      </dsp:txBody>
      <dsp:txXfrm>
        <a:off x="46029" y="151026"/>
        <a:ext cx="4956236" cy="850852"/>
      </dsp:txXfrm>
    </dsp:sp>
    <dsp:sp modelId="{0686E685-24B4-4F7B-8267-B28578FA60C2}">
      <dsp:nvSpPr>
        <dsp:cNvPr id="0" name=""/>
        <dsp:cNvSpPr/>
      </dsp:nvSpPr>
      <dsp:spPr>
        <a:xfrm>
          <a:off x="0" y="1096867"/>
          <a:ext cx="5048294" cy="94291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kern="1200"/>
            <a:t>Ses relations avec les autres et ses contributions comme partie intégrante d’un groupe, d’une communauté et du monde. </a:t>
          </a:r>
          <a:endParaRPr lang="en-US" sz="1700" kern="1200"/>
        </a:p>
      </dsp:txBody>
      <dsp:txXfrm>
        <a:off x="46029" y="1142896"/>
        <a:ext cx="4956236" cy="850852"/>
      </dsp:txXfrm>
    </dsp:sp>
    <dsp:sp modelId="{34868B63-E25E-4601-A2A5-AAC3A3933EEF}">
      <dsp:nvSpPr>
        <dsp:cNvPr id="0" name=""/>
        <dsp:cNvSpPr/>
      </dsp:nvSpPr>
      <dsp:spPr>
        <a:xfrm>
          <a:off x="0" y="2088738"/>
          <a:ext cx="5048294" cy="94291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kern="1200"/>
            <a:t>Sa compréhension des relations et de la communauté et des façons dont les gens contribuent au monde qui les entoure.</a:t>
          </a:r>
          <a:endParaRPr lang="en-US" sz="1700" kern="1200"/>
        </a:p>
      </dsp:txBody>
      <dsp:txXfrm>
        <a:off x="46029" y="2134767"/>
        <a:ext cx="4956236" cy="850852"/>
      </dsp:txXfrm>
    </dsp:sp>
    <dsp:sp modelId="{B193B59C-6869-4D22-9E20-D2D893329D7E}">
      <dsp:nvSpPr>
        <dsp:cNvPr id="0" name=""/>
        <dsp:cNvSpPr/>
      </dsp:nvSpPr>
      <dsp:spPr>
        <a:xfrm>
          <a:off x="0" y="3080608"/>
          <a:ext cx="5048294" cy="94291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kern="1200"/>
            <a:t>La communication de sa compréhension.</a:t>
          </a:r>
          <a:endParaRPr lang="en-US" sz="1700" kern="1200"/>
        </a:p>
      </dsp:txBody>
      <dsp:txXfrm>
        <a:off x="46029" y="3126637"/>
        <a:ext cx="4956236" cy="8508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6DC27-9499-478C-B2E3-FBBB68C5CF78}">
      <dsp:nvSpPr>
        <dsp:cNvPr id="0" name=""/>
        <dsp:cNvSpPr/>
      </dsp:nvSpPr>
      <dsp:spPr>
        <a:xfrm>
          <a:off x="0" y="208079"/>
          <a:ext cx="4881282" cy="12097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/>
            <a:t>Comprendre ses propres pensées et sentiments et aussi la reconnaissance et le respect de ceux d’autrui.</a:t>
          </a:r>
          <a:endParaRPr lang="en-US" sz="2200" kern="1200"/>
        </a:p>
      </dsp:txBody>
      <dsp:txXfrm>
        <a:off x="59057" y="267136"/>
        <a:ext cx="4763168" cy="1091666"/>
      </dsp:txXfrm>
    </dsp:sp>
    <dsp:sp modelId="{EF6C4E7C-394C-42FE-91C2-DF648B7DF504}">
      <dsp:nvSpPr>
        <dsp:cNvPr id="0" name=""/>
        <dsp:cNvSpPr/>
      </dsp:nvSpPr>
      <dsp:spPr>
        <a:xfrm>
          <a:off x="0" y="1481219"/>
          <a:ext cx="4881282" cy="120978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/>
            <a:t>Réguler ses émotions, inhiber son impulsivité, s’adapter aux distractions et évaluer les conséquences des actions.</a:t>
          </a:r>
          <a:endParaRPr lang="en-US" sz="2200" kern="1200"/>
        </a:p>
      </dsp:txBody>
      <dsp:txXfrm>
        <a:off x="59057" y="1540276"/>
        <a:ext cx="4763168" cy="1091666"/>
      </dsp:txXfrm>
    </dsp:sp>
    <dsp:sp modelId="{57ECB259-C743-4235-9CDD-85A976F496BF}">
      <dsp:nvSpPr>
        <dsp:cNvPr id="0" name=""/>
        <dsp:cNvSpPr/>
      </dsp:nvSpPr>
      <dsp:spPr>
        <a:xfrm>
          <a:off x="0" y="2754359"/>
          <a:ext cx="4881282" cy="120978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/>
            <a:t>Conscience de sa santé physique et mentale et son bien-être.</a:t>
          </a:r>
          <a:endParaRPr lang="en-US" sz="2200" kern="1200"/>
        </a:p>
      </dsp:txBody>
      <dsp:txXfrm>
        <a:off x="59057" y="2813416"/>
        <a:ext cx="4763168" cy="10916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B5305-83B6-4592-BFA7-28DDC26B3903}">
      <dsp:nvSpPr>
        <dsp:cNvPr id="0" name=""/>
        <dsp:cNvSpPr/>
      </dsp:nvSpPr>
      <dsp:spPr>
        <a:xfrm>
          <a:off x="0" y="1653"/>
          <a:ext cx="4672853" cy="8380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8DCC3C-6148-4792-A7B3-44FAC8B1248D}">
      <dsp:nvSpPr>
        <dsp:cNvPr id="0" name=""/>
        <dsp:cNvSpPr/>
      </dsp:nvSpPr>
      <dsp:spPr>
        <a:xfrm>
          <a:off x="253504" y="190210"/>
          <a:ext cx="460917" cy="4609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4C0987-8881-48BC-B625-94D8F3B45F1C}">
      <dsp:nvSpPr>
        <dsp:cNvPr id="0" name=""/>
        <dsp:cNvSpPr/>
      </dsp:nvSpPr>
      <dsp:spPr>
        <a:xfrm>
          <a:off x="967927" y="1653"/>
          <a:ext cx="3704925" cy="838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692" tIns="88692" rIns="88692" bIns="88692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/>
            <a:t>Communiquer ses pensées et ses sentiments de diverses façons.</a:t>
          </a:r>
          <a:endParaRPr lang="en-US" sz="1500" kern="1200"/>
        </a:p>
      </dsp:txBody>
      <dsp:txXfrm>
        <a:off x="967927" y="1653"/>
        <a:ext cx="3704925" cy="838032"/>
      </dsp:txXfrm>
    </dsp:sp>
    <dsp:sp modelId="{E239F3E1-3965-4DA5-AD93-E698886C03E4}">
      <dsp:nvSpPr>
        <dsp:cNvPr id="0" name=""/>
        <dsp:cNvSpPr/>
      </dsp:nvSpPr>
      <dsp:spPr>
        <a:xfrm>
          <a:off x="0" y="1049193"/>
          <a:ext cx="4672853" cy="8380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B3C34C-7A97-4A59-8A2D-0C6CADA3D91B}">
      <dsp:nvSpPr>
        <dsp:cNvPr id="0" name=""/>
        <dsp:cNvSpPr/>
      </dsp:nvSpPr>
      <dsp:spPr>
        <a:xfrm>
          <a:off x="253504" y="1237751"/>
          <a:ext cx="460917" cy="4609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90CBA-E320-4F9A-8A0B-CC79D657FA8D}">
      <dsp:nvSpPr>
        <dsp:cNvPr id="0" name=""/>
        <dsp:cNvSpPr/>
      </dsp:nvSpPr>
      <dsp:spPr>
        <a:xfrm>
          <a:off x="967927" y="1049193"/>
          <a:ext cx="3704925" cy="838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692" tIns="88692" rIns="88692" bIns="88692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/>
            <a:t>L’apprentissage de la littératie.</a:t>
          </a:r>
          <a:endParaRPr lang="en-US" sz="1500" kern="1200"/>
        </a:p>
      </dsp:txBody>
      <dsp:txXfrm>
        <a:off x="967927" y="1049193"/>
        <a:ext cx="3704925" cy="838032"/>
      </dsp:txXfrm>
    </dsp:sp>
    <dsp:sp modelId="{A14DA9E1-B264-424B-BF20-8C8EFFE0D212}">
      <dsp:nvSpPr>
        <dsp:cNvPr id="0" name=""/>
        <dsp:cNvSpPr/>
      </dsp:nvSpPr>
      <dsp:spPr>
        <a:xfrm>
          <a:off x="0" y="2096734"/>
          <a:ext cx="4672853" cy="8380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1582A-8E04-4E23-A60C-CF08818F253E}">
      <dsp:nvSpPr>
        <dsp:cNvPr id="0" name=""/>
        <dsp:cNvSpPr/>
      </dsp:nvSpPr>
      <dsp:spPr>
        <a:xfrm>
          <a:off x="253504" y="2285291"/>
          <a:ext cx="460917" cy="46091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B28B4-42A0-4C8E-BFA9-C3D9F2F2EF32}">
      <dsp:nvSpPr>
        <dsp:cNvPr id="0" name=""/>
        <dsp:cNvSpPr/>
      </dsp:nvSpPr>
      <dsp:spPr>
        <a:xfrm>
          <a:off x="967927" y="2096734"/>
          <a:ext cx="3704925" cy="838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692" tIns="88692" rIns="88692" bIns="88692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/>
            <a:t>L’apprentissage des mathématiques. </a:t>
          </a:r>
          <a:endParaRPr lang="en-US" sz="1500" kern="1200"/>
        </a:p>
      </dsp:txBody>
      <dsp:txXfrm>
        <a:off x="967927" y="2096734"/>
        <a:ext cx="3704925" cy="838032"/>
      </dsp:txXfrm>
    </dsp:sp>
    <dsp:sp modelId="{53421236-7EC6-4603-B09B-661B8015180F}">
      <dsp:nvSpPr>
        <dsp:cNvPr id="0" name=""/>
        <dsp:cNvSpPr/>
      </dsp:nvSpPr>
      <dsp:spPr>
        <a:xfrm>
          <a:off x="0" y="3144274"/>
          <a:ext cx="4672853" cy="83803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B0FD9C-062F-4296-83A8-739B5F12198D}">
      <dsp:nvSpPr>
        <dsp:cNvPr id="0" name=""/>
        <dsp:cNvSpPr/>
      </dsp:nvSpPr>
      <dsp:spPr>
        <a:xfrm>
          <a:off x="253504" y="3332831"/>
          <a:ext cx="460917" cy="46091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C55AC0-A0FF-4B35-898D-96875022552C}">
      <dsp:nvSpPr>
        <dsp:cNvPr id="0" name=""/>
        <dsp:cNvSpPr/>
      </dsp:nvSpPr>
      <dsp:spPr>
        <a:xfrm>
          <a:off x="967927" y="3144274"/>
          <a:ext cx="3704925" cy="838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692" tIns="88692" rIns="88692" bIns="88692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/>
            <a:t>Participation active à l’apprentissage et développement de l’amour de l’apprentissage. </a:t>
          </a:r>
          <a:endParaRPr lang="en-US" sz="1500" kern="1200"/>
        </a:p>
      </dsp:txBody>
      <dsp:txXfrm>
        <a:off x="967927" y="3144274"/>
        <a:ext cx="3704925" cy="8380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35AA7-6C75-456D-859C-B53059F78088}">
      <dsp:nvSpPr>
        <dsp:cNvPr id="0" name=""/>
        <dsp:cNvSpPr/>
      </dsp:nvSpPr>
      <dsp:spPr>
        <a:xfrm>
          <a:off x="0" y="847"/>
          <a:ext cx="7405294" cy="43358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6AE7AC-7821-4B93-B0A2-FE3B70E1AA78}">
      <dsp:nvSpPr>
        <dsp:cNvPr id="0" name=""/>
        <dsp:cNvSpPr/>
      </dsp:nvSpPr>
      <dsp:spPr>
        <a:xfrm>
          <a:off x="131159" y="98404"/>
          <a:ext cx="238705" cy="2384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BB3CB6-D422-452D-B3D7-220CF5CB4763}">
      <dsp:nvSpPr>
        <dsp:cNvPr id="0" name=""/>
        <dsp:cNvSpPr/>
      </dsp:nvSpPr>
      <dsp:spPr>
        <a:xfrm>
          <a:off x="501024" y="847"/>
          <a:ext cx="6837762" cy="434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933" tIns="45933" rIns="45933" bIns="4593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/>
            <a:t>L’exploration du monde par la curiosité naturelle.</a:t>
          </a:r>
          <a:endParaRPr lang="en-US" sz="1400" kern="1200"/>
        </a:p>
      </dsp:txBody>
      <dsp:txXfrm>
        <a:off x="501024" y="847"/>
        <a:ext cx="6837762" cy="434009"/>
      </dsp:txXfrm>
    </dsp:sp>
    <dsp:sp modelId="{A7FFFD4A-2F15-45D9-B1AE-52323F288E33}">
      <dsp:nvSpPr>
        <dsp:cNvPr id="0" name=""/>
        <dsp:cNvSpPr/>
      </dsp:nvSpPr>
      <dsp:spPr>
        <a:xfrm>
          <a:off x="0" y="521659"/>
          <a:ext cx="7405294" cy="43358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23FC8C-1531-4976-BE31-6D756184EE07}">
      <dsp:nvSpPr>
        <dsp:cNvPr id="0" name=""/>
        <dsp:cNvSpPr/>
      </dsp:nvSpPr>
      <dsp:spPr>
        <a:xfrm>
          <a:off x="131159" y="619215"/>
          <a:ext cx="238705" cy="23847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370C29-8B4F-4560-B4C7-CAE0CAA2CF2B}">
      <dsp:nvSpPr>
        <dsp:cNvPr id="0" name=""/>
        <dsp:cNvSpPr/>
      </dsp:nvSpPr>
      <dsp:spPr>
        <a:xfrm>
          <a:off x="501024" y="521659"/>
          <a:ext cx="6837762" cy="434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933" tIns="45933" rIns="45933" bIns="4593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/>
            <a:t>L’envie de donner un sens à son monde.</a:t>
          </a:r>
          <a:endParaRPr lang="en-US" sz="1400" kern="1200"/>
        </a:p>
      </dsp:txBody>
      <dsp:txXfrm>
        <a:off x="501024" y="521659"/>
        <a:ext cx="6837762" cy="434009"/>
      </dsp:txXfrm>
    </dsp:sp>
    <dsp:sp modelId="{59FCCCDF-B8C5-4730-8C66-F576F71AFC38}">
      <dsp:nvSpPr>
        <dsp:cNvPr id="0" name=""/>
        <dsp:cNvSpPr/>
      </dsp:nvSpPr>
      <dsp:spPr>
        <a:xfrm>
          <a:off x="0" y="1042470"/>
          <a:ext cx="7405294" cy="43358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0D0389-AE63-40EF-AB7B-716E075512B3}">
      <dsp:nvSpPr>
        <dsp:cNvPr id="0" name=""/>
        <dsp:cNvSpPr/>
      </dsp:nvSpPr>
      <dsp:spPr>
        <a:xfrm>
          <a:off x="131287" y="1140027"/>
          <a:ext cx="238705" cy="23847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A5A16-6EC2-46BE-BC4C-99FA8564051B}">
      <dsp:nvSpPr>
        <dsp:cNvPr id="0" name=""/>
        <dsp:cNvSpPr/>
      </dsp:nvSpPr>
      <dsp:spPr>
        <a:xfrm>
          <a:off x="501281" y="1042470"/>
          <a:ext cx="6837762" cy="434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933" tIns="45933" rIns="45933" bIns="4593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/>
            <a:t>Développement de la confiance en soi  et l’application de ses idées aux relations avec les autres, avec les matériaux et l’environnement.</a:t>
          </a:r>
          <a:endParaRPr lang="en-US" sz="1400" kern="1200"/>
        </a:p>
      </dsp:txBody>
      <dsp:txXfrm>
        <a:off x="501281" y="1042470"/>
        <a:ext cx="6837762" cy="4340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7326F-5BA5-4D25-B215-CCDD673490EC}">
      <dsp:nvSpPr>
        <dsp:cNvPr id="0" name=""/>
        <dsp:cNvSpPr/>
      </dsp:nvSpPr>
      <dsp:spPr>
        <a:xfrm>
          <a:off x="0" y="141734"/>
          <a:ext cx="4939867" cy="135602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b="1" kern="1200"/>
            <a:t>Implication initiale – </a:t>
          </a:r>
          <a:r>
            <a:rPr lang="fr-CA" sz="1900" kern="1200"/>
            <a:t>On se pose des questions qui partent d’une observation, soit sur une marche à l’extérieur, un sujet, une sortie, un invité, une histoire lue ou une conversation.</a:t>
          </a:r>
          <a:endParaRPr lang="en-US" sz="1900" kern="1200"/>
        </a:p>
      </dsp:txBody>
      <dsp:txXfrm>
        <a:off x="66196" y="207930"/>
        <a:ext cx="4807475" cy="1223637"/>
      </dsp:txXfrm>
    </dsp:sp>
    <dsp:sp modelId="{A16362BD-B87A-4D40-999A-0DA31042BB87}">
      <dsp:nvSpPr>
        <dsp:cNvPr id="0" name=""/>
        <dsp:cNvSpPr/>
      </dsp:nvSpPr>
      <dsp:spPr>
        <a:xfrm>
          <a:off x="0" y="1497764"/>
          <a:ext cx="4939867" cy="1199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841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A" sz="1500" kern="1200"/>
            <a:t>• </a:t>
          </a:r>
          <a:r>
            <a:rPr lang="fr-CA" sz="1500" b="1" kern="1200"/>
            <a:t>Exploration</a:t>
          </a:r>
          <a:r>
            <a:rPr lang="fr-CA" sz="1500" kern="1200"/>
            <a:t>-Bâtir sur la curiosité innée de l’enfant, les 3 C curieux, capable, compétent. 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A" sz="1500" b="1" kern="1200"/>
            <a:t>• Enquête</a:t>
          </a:r>
          <a:r>
            <a:rPr lang="fr-CA" sz="1500" kern="1200"/>
            <a:t>-Place les questions et les idées au centre de l’expérience.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A" sz="1500" kern="1200"/>
            <a:t>• </a:t>
          </a:r>
          <a:r>
            <a:rPr lang="fr-CA" sz="1500" b="1" kern="1200"/>
            <a:t>Communication</a:t>
          </a:r>
          <a:r>
            <a:rPr lang="fr-CA" sz="1500" kern="1200"/>
            <a:t>-Développer cette habileté </a:t>
          </a:r>
          <a:endParaRPr lang="en-US" sz="1500" kern="1200"/>
        </a:p>
      </dsp:txBody>
      <dsp:txXfrm>
        <a:off x="0" y="1497764"/>
        <a:ext cx="4939867" cy="11995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D9DD6-7F7D-4FC9-BC08-EFC2D38056C1}">
      <dsp:nvSpPr>
        <dsp:cNvPr id="0" name=""/>
        <dsp:cNvSpPr/>
      </dsp:nvSpPr>
      <dsp:spPr>
        <a:xfrm>
          <a:off x="94371" y="588"/>
          <a:ext cx="4525212" cy="27151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b="1" kern="1200"/>
            <a:t>Parlez-lui en français</a:t>
          </a:r>
          <a:r>
            <a:rPr lang="fr-CA" sz="1400" kern="1200"/>
            <a:t>. Écoutez la télévision, la musique en français et regardez des films en français.</a:t>
          </a:r>
          <a:endParaRPr lang="en-US" sz="14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b="1" kern="1200"/>
            <a:t>• Apprenez-lui à être autonome </a:t>
          </a:r>
          <a:r>
            <a:rPr lang="fr-CA" sz="1100" kern="1200"/>
            <a:t>: Attacher leurs chaussures, s’habiller seul, ranger ses vêtements au bon endroit, ranger par lui-même ses jouets…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dirty="0"/>
            <a:t>• Assurez-vous qu’il ait une bonne nuit de </a:t>
          </a:r>
          <a:r>
            <a:rPr lang="fr-CA" sz="1100" b="1" kern="1200" dirty="0"/>
            <a:t>sommeil</a:t>
          </a:r>
          <a:r>
            <a:rPr lang="fr-CA" sz="1100" kern="1200" dirty="0"/>
            <a:t>.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/>
            <a:t>• Donnez-lui le </a:t>
          </a:r>
          <a:r>
            <a:rPr lang="fr-CA" sz="1100" b="1" kern="1200"/>
            <a:t>goût de lire et d’écrire </a:t>
          </a:r>
          <a:r>
            <a:rPr lang="fr-CA" sz="1100" kern="1200"/>
            <a:t>en accordant une valeur aux livres et en  racontant des histoires.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/>
            <a:t>• </a:t>
          </a:r>
          <a:r>
            <a:rPr lang="fr-CA" sz="1100" b="1" kern="1200"/>
            <a:t>Amusez-vous avec les chiffres</a:t>
          </a:r>
          <a:r>
            <a:rPr lang="fr-CA" sz="1100" kern="1200"/>
            <a:t>, les lettres, les formes qui nous entourent, faites des suites logiques…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/>
            <a:t>• </a:t>
          </a:r>
          <a:r>
            <a:rPr lang="fr-CA" sz="1100" b="1" kern="1200"/>
            <a:t>Démontrez un intérêt </a:t>
          </a:r>
          <a:r>
            <a:rPr lang="fr-CA" sz="1100" kern="1200"/>
            <a:t>envers l’apprentissage de votre enfant.</a:t>
          </a:r>
          <a:endParaRPr lang="en-US" sz="1100" kern="120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b="1" kern="1200"/>
            <a:t>Posez-lui souvent </a:t>
          </a:r>
          <a:r>
            <a:rPr lang="fr-CA" sz="1100" kern="1200"/>
            <a:t>des questions.</a:t>
          </a:r>
          <a:endParaRPr lang="en-US" sz="1100" kern="120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b="1" kern="1200" dirty="0"/>
            <a:t>Découvrez le monde naturel </a:t>
          </a:r>
          <a:r>
            <a:rPr lang="fr-CA" sz="1100" kern="1200" dirty="0"/>
            <a:t>avec eux : Allez jouer dehors, faites des marches en nature, faites du camping. </a:t>
          </a:r>
          <a:endParaRPr lang="en-US" sz="1100" kern="1200" dirty="0"/>
        </a:p>
      </dsp:txBody>
      <dsp:txXfrm>
        <a:off x="94371" y="588"/>
        <a:ext cx="4525212" cy="27151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sz="3600" b="0" i="0">
                <a:latin typeface="Gotham Bold"/>
                <a:cs typeface="Gotham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Gotham-Book"/>
                <a:cs typeface="Gotham-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‹N°›</a:t>
            </a:fld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A69EB6B-AFBF-3256-138F-86DCBCFBF0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pic>
        <p:nvPicPr>
          <p:cNvPr id="10" name="Image 9" descr="Une image contenant habits, personne, Visage humain, sourire&#10;&#10;Le contenu généré par l’IA peut être incorrect.">
            <a:extLst>
              <a:ext uri="{FF2B5EF4-FFF2-40B4-BE49-F238E27FC236}">
                <a16:creationId xmlns:a16="http://schemas.microsoft.com/office/drawing/2014/main" id="{AF542F2A-52DD-A4A6-2346-101FADDD75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4368" y="1602787"/>
            <a:ext cx="5471804" cy="3647870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911674E0-E948-9EC7-1985-AE0B299931A8}"/>
              </a:ext>
            </a:extLst>
          </p:cNvPr>
          <p:cNvGrpSpPr/>
          <p:nvPr userDrawn="1"/>
        </p:nvGrpSpPr>
        <p:grpSpPr>
          <a:xfrm>
            <a:off x="3139220" y="3050205"/>
            <a:ext cx="2007744" cy="2013098"/>
            <a:chOff x="3139220" y="2967074"/>
            <a:chExt cx="2007744" cy="2013098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995E4966-33EE-5A79-C192-7C226286EDE3}"/>
                </a:ext>
              </a:extLst>
            </p:cNvPr>
            <p:cNvSpPr/>
            <p:nvPr/>
          </p:nvSpPr>
          <p:spPr>
            <a:xfrm>
              <a:off x="3498273" y="3394363"/>
              <a:ext cx="1218904" cy="1239982"/>
            </a:xfrm>
            <a:prstGeom prst="ellipse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13" name="Graphique 12">
              <a:extLst>
                <a:ext uri="{FF2B5EF4-FFF2-40B4-BE49-F238E27FC236}">
                  <a16:creationId xmlns:a16="http://schemas.microsoft.com/office/drawing/2014/main" id="{9BAB3CA5-5162-A612-D3C5-EF3A2D100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139220" y="2967074"/>
              <a:ext cx="2007744" cy="2013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7850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sz="3600" b="0" i="0">
                <a:latin typeface="Gotham Bold"/>
                <a:cs typeface="Gotham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Gotham-Book"/>
                <a:cs typeface="Gotham-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‹N°›</a:t>
            </a:fld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A69EB6B-AFBF-3256-138F-86DCBCFBF0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pic>
        <p:nvPicPr>
          <p:cNvPr id="8" name="Image 7" descr="Une image contenant personne, posant&#10;&#10;Description générée automatiquement">
            <a:extLst>
              <a:ext uri="{FF2B5EF4-FFF2-40B4-BE49-F238E27FC236}">
                <a16:creationId xmlns:a16="http://schemas.microsoft.com/office/drawing/2014/main" id="{21B27A1D-318F-F0ED-59DA-5401C2B014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02936" y="-79618"/>
            <a:ext cx="6269728" cy="522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Mulish Blac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ulish Light"/>
                <a:cs typeface="Mulish Light"/>
              </a:defRPr>
            </a:lvl1pPr>
            <a:lvl2pPr>
              <a:defRPr b="0" i="0">
                <a:latin typeface="Mulish Light"/>
                <a:cs typeface="Mulish Light"/>
              </a:defRPr>
            </a:lvl2pPr>
            <a:lvl3pPr>
              <a:defRPr>
                <a:latin typeface="Mulish Light"/>
                <a:cs typeface="Mulish Light"/>
              </a:defRPr>
            </a:lvl3pPr>
            <a:lvl4pPr>
              <a:defRPr>
                <a:latin typeface="Mulish Light"/>
                <a:cs typeface="Mulish Light"/>
              </a:defRPr>
            </a:lvl4pPr>
            <a:lvl5pPr>
              <a:defRPr>
                <a:latin typeface="Mulish Light"/>
                <a:cs typeface="Mulish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‹N°›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7" r:id="rId1"/>
    <p:sldLayoutId id="2147493456" r:id="rId2"/>
    <p:sldLayoutId id="2147493457" r:id="rId3"/>
    <p:sldLayoutId id="2147493458" r:id="rId4"/>
    <p:sldLayoutId id="2147493459" r:id="rId5"/>
    <p:sldLayoutId id="2147493460" r:id="rId6"/>
    <p:sldLayoutId id="2147493461" r:id="rId7"/>
    <p:sldLayoutId id="2147493462" r:id="rId8"/>
    <p:sldLayoutId id="2147493463" r:id="rId9"/>
    <p:sldLayoutId id="2147493464" r:id="rId10"/>
    <p:sldLayoutId id="2147493465" r:id="rId11"/>
    <p:sldLayoutId id="214749346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mailto:chantalbenoit@csviamonde.ca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tags" Target="../tags/tag3.xml"/><Relationship Id="rId7" Type="http://schemas.openxmlformats.org/officeDocument/2006/relationships/image" Target="../media/image11.jp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élogramme 6">
            <a:extLst>
              <a:ext uri="{FF2B5EF4-FFF2-40B4-BE49-F238E27FC236}">
                <a16:creationId xmlns:a16="http://schemas.microsoft.com/office/drawing/2014/main" id="{88E42D71-54AE-C726-2695-ACBB1BAA8C81}"/>
              </a:ext>
            </a:extLst>
          </p:cNvPr>
          <p:cNvSpPr/>
          <p:nvPr/>
        </p:nvSpPr>
        <p:spPr>
          <a:xfrm>
            <a:off x="-323134" y="-123253"/>
            <a:ext cx="2622675" cy="1460217"/>
          </a:xfrm>
          <a:custGeom>
            <a:avLst/>
            <a:gdLst>
              <a:gd name="connsiteX0" fmla="*/ 0 w 3124200"/>
              <a:gd name="connsiteY0" fmla="*/ 1314883 h 1314883"/>
              <a:gd name="connsiteX1" fmla="*/ 328721 w 3124200"/>
              <a:gd name="connsiteY1" fmla="*/ 0 h 1314883"/>
              <a:gd name="connsiteX2" fmla="*/ 3124200 w 3124200"/>
              <a:gd name="connsiteY2" fmla="*/ 0 h 1314883"/>
              <a:gd name="connsiteX3" fmla="*/ 2795479 w 3124200"/>
              <a:gd name="connsiteY3" fmla="*/ 1314883 h 1314883"/>
              <a:gd name="connsiteX4" fmla="*/ 0 w 3124200"/>
              <a:gd name="connsiteY4" fmla="*/ 1314883 h 1314883"/>
              <a:gd name="connsiteX0" fmla="*/ 0 w 3498273"/>
              <a:gd name="connsiteY0" fmla="*/ 1314883 h 1314883"/>
              <a:gd name="connsiteX1" fmla="*/ 328721 w 3498273"/>
              <a:gd name="connsiteY1" fmla="*/ 0 h 1314883"/>
              <a:gd name="connsiteX2" fmla="*/ 3498273 w 3498273"/>
              <a:gd name="connsiteY2" fmla="*/ 6927 h 1314883"/>
              <a:gd name="connsiteX3" fmla="*/ 2795479 w 3498273"/>
              <a:gd name="connsiteY3" fmla="*/ 1314883 h 1314883"/>
              <a:gd name="connsiteX4" fmla="*/ 0 w 3498273"/>
              <a:gd name="connsiteY4" fmla="*/ 1314883 h 1314883"/>
              <a:gd name="connsiteX0" fmla="*/ 0 w 2795479"/>
              <a:gd name="connsiteY0" fmla="*/ 1314883 h 1314883"/>
              <a:gd name="connsiteX1" fmla="*/ 328721 w 2795479"/>
              <a:gd name="connsiteY1" fmla="*/ 0 h 1314883"/>
              <a:gd name="connsiteX2" fmla="*/ 2733026 w 2795479"/>
              <a:gd name="connsiteY2" fmla="*/ 6927 h 1314883"/>
              <a:gd name="connsiteX3" fmla="*/ 2795479 w 2795479"/>
              <a:gd name="connsiteY3" fmla="*/ 1314883 h 1314883"/>
              <a:gd name="connsiteX4" fmla="*/ 0 w 2795479"/>
              <a:gd name="connsiteY4" fmla="*/ 1314883 h 1314883"/>
              <a:gd name="connsiteX0" fmla="*/ 0 w 3501096"/>
              <a:gd name="connsiteY0" fmla="*/ 1314883 h 1314883"/>
              <a:gd name="connsiteX1" fmla="*/ 328721 w 3501096"/>
              <a:gd name="connsiteY1" fmla="*/ 0 h 1314883"/>
              <a:gd name="connsiteX2" fmla="*/ 2733026 w 3501096"/>
              <a:gd name="connsiteY2" fmla="*/ 6927 h 1314883"/>
              <a:gd name="connsiteX3" fmla="*/ 3501096 w 3501096"/>
              <a:gd name="connsiteY3" fmla="*/ 1308100 h 1314883"/>
              <a:gd name="connsiteX4" fmla="*/ 0 w 3501096"/>
              <a:gd name="connsiteY4" fmla="*/ 1314883 h 131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1096" h="1314883">
                <a:moveTo>
                  <a:pt x="0" y="1314883"/>
                </a:moveTo>
                <a:lnTo>
                  <a:pt x="328721" y="0"/>
                </a:lnTo>
                <a:lnTo>
                  <a:pt x="2733026" y="6927"/>
                </a:lnTo>
                <a:lnTo>
                  <a:pt x="3501096" y="1308100"/>
                </a:lnTo>
                <a:lnTo>
                  <a:pt x="0" y="13148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A36B970-2350-0495-3430-7852E872CD71}"/>
              </a:ext>
            </a:extLst>
          </p:cNvPr>
          <p:cNvSpPr txBox="1"/>
          <p:nvPr/>
        </p:nvSpPr>
        <p:spPr>
          <a:xfrm>
            <a:off x="2445328" y="95220"/>
            <a:ext cx="5527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Portes ouvertes</a:t>
            </a:r>
          </a:p>
          <a:p>
            <a:r>
              <a:rPr lang="fr-CA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Jeudi 5 février 2026</a:t>
            </a:r>
          </a:p>
          <a:p>
            <a:r>
              <a:rPr lang="fr-CA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17 </a:t>
            </a:r>
            <a:r>
              <a:rPr lang="fr-CA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 30</a:t>
            </a:r>
            <a:endParaRPr lang="fr-CA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4" name="Image 13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2033C0F2-50EA-58F8-70D0-0E186A049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55" y="240632"/>
            <a:ext cx="1555339" cy="68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37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A1F4C2-68AD-4B69-BC5E-63DE22F08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601" y="1047217"/>
            <a:ext cx="3754752" cy="994172"/>
          </a:xfrm>
        </p:spPr>
        <p:txBody>
          <a:bodyPr>
            <a:normAutofit fontScale="90000"/>
          </a:bodyPr>
          <a:lstStyle/>
          <a:p>
            <a:r>
              <a:rPr lang="fr-FR">
                <a:latin typeface="Elephant" panose="02020904090505020303" pitchFamily="18" charset="0"/>
              </a:rPr>
              <a:t>La perspective autochtone  </a:t>
            </a:r>
            <a:endParaRPr lang="fr-CA">
              <a:latin typeface="Elephant" panose="02020904090505020303" pitchFamily="18" charset="0"/>
            </a:endParaRPr>
          </a:p>
        </p:txBody>
      </p:sp>
      <p:pic>
        <p:nvPicPr>
          <p:cNvPr id="4" name="Picture 2" descr="Résultats de recherche d'images pour « autochtone clipart »">
            <a:extLst>
              <a:ext uri="{FF2B5EF4-FFF2-40B4-BE49-F238E27FC236}">
                <a16:creationId xmlns:a16="http://schemas.microsoft.com/office/drawing/2014/main" id="{5E131CD4-48FC-49BB-B7D0-44672FB33F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8601"/>
          <a:stretch/>
        </p:blipFill>
        <p:spPr bwMode="auto">
          <a:xfrm>
            <a:off x="15" y="0"/>
            <a:ext cx="4518107" cy="514350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F46FFD-F95F-4582-9CFB-CC7D14B27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934" y="2153987"/>
            <a:ext cx="3753055" cy="2386263"/>
          </a:xfrm>
        </p:spPr>
        <p:txBody>
          <a:bodyPr anchor="t">
            <a:norm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fr-CA" sz="1350">
                <a:latin typeface="Comic Sans MS" panose="030F0702030302020204" pitchFamily="66" charset="0"/>
              </a:rPr>
              <a:t>Respect de la vie commune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r-CA" sz="1350">
                <a:latin typeface="Comic Sans MS" panose="030F0702030302020204" pitchFamily="66" charset="0"/>
              </a:rPr>
              <a:t>Cercle de connaissance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r-CA" sz="1350">
                <a:latin typeface="Comic Sans MS" panose="030F0702030302020204" pitchFamily="66" charset="0"/>
              </a:rPr>
              <a:t>Respect de la nature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r-CA" sz="1350">
                <a:latin typeface="Comic Sans MS" panose="030F0702030302020204" pitchFamily="66" charset="0"/>
              </a:rPr>
              <a:t>Respect de la curiosité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r-CA" sz="1350">
                <a:latin typeface="Comic Sans MS" panose="030F0702030302020204" pitchFamily="66" charset="0"/>
              </a:rPr>
              <a:t>Tradition orale </a:t>
            </a:r>
          </a:p>
        </p:txBody>
      </p:sp>
    </p:spTree>
    <p:extLst>
      <p:ext uri="{BB962C8B-B14F-4D97-AF65-F5344CB8AC3E}">
        <p14:creationId xmlns:p14="http://schemas.microsoft.com/office/powerpoint/2010/main" val="3882463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1B65EB-1438-4E09-89D5-A511176C9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0024" y="471950"/>
            <a:ext cx="5113917" cy="1257452"/>
          </a:xfrm>
        </p:spPr>
        <p:txBody>
          <a:bodyPr>
            <a:normAutofit fontScale="90000"/>
          </a:bodyPr>
          <a:lstStyle/>
          <a:p>
            <a:r>
              <a:rPr lang="fr-CA" sz="4050" dirty="0">
                <a:latin typeface="Elephant" panose="02020904090505020303" pitchFamily="18" charset="0"/>
              </a:rPr>
              <a:t>L’apprentissage par enquête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C6D0DB-FE3C-4B54-8725-316C75AB4B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68" r="28212" b="-1"/>
          <a:stretch/>
        </p:blipFill>
        <p:spPr>
          <a:xfrm>
            <a:off x="16" y="7"/>
            <a:ext cx="3476678" cy="5143493"/>
          </a:xfrm>
          <a:prstGeom prst="rect">
            <a:avLst/>
          </a:prstGeom>
          <a:effectLst/>
        </p:spPr>
      </p:pic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D1DB5DE3-6BFD-4952-8DF3-48F1BAEE134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24074" y="1828801"/>
          <a:ext cx="4939867" cy="2839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9700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EEB8D7-7A86-46A2-9DC8-BC6281B44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576" y="471950"/>
            <a:ext cx="5127365" cy="1257452"/>
          </a:xfrm>
        </p:spPr>
        <p:txBody>
          <a:bodyPr>
            <a:normAutofit fontScale="90000"/>
          </a:bodyPr>
          <a:lstStyle/>
          <a:p>
            <a:r>
              <a:rPr lang="fr-CA" sz="2850" noProof="1">
                <a:latin typeface="Elephant" panose="02020904090505020303" pitchFamily="18" charset="0"/>
              </a:rPr>
              <a:t>Comment puis-je aider mon enfant ?</a:t>
            </a:r>
            <a:br>
              <a:rPr lang="fr-CA" sz="2850" noProof="1">
                <a:latin typeface="Elephant" panose="02020904090505020303" pitchFamily="18" charset="0"/>
              </a:rPr>
            </a:br>
            <a:endParaRPr lang="fr-CA" sz="2850" dirty="0">
              <a:latin typeface="Elephant" panose="020209040905050203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C1E6E4-16DE-451D-BE52-4E135F4223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19" r="20461" b="-1"/>
          <a:stretch/>
        </p:blipFill>
        <p:spPr>
          <a:xfrm>
            <a:off x="16" y="7"/>
            <a:ext cx="3476678" cy="5143493"/>
          </a:xfrm>
          <a:prstGeom prst="rect">
            <a:avLst/>
          </a:prstGeom>
          <a:effectLst/>
        </p:spPr>
      </p:pic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FFE0E9A9-E7A7-4F36-BC76-B765339307A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24074" y="1828801"/>
          <a:ext cx="4713955" cy="2716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3486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ints d’interrogation de couleurs différentes">
            <a:extLst>
              <a:ext uri="{FF2B5EF4-FFF2-40B4-BE49-F238E27FC236}">
                <a16:creationId xmlns:a16="http://schemas.microsoft.com/office/drawing/2014/main" id="{D0AEB988-4F4E-05DE-9D14-49E2DC448F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6" b="-2"/>
          <a:stretch/>
        </p:blipFill>
        <p:spPr>
          <a:xfrm>
            <a:off x="-2585" y="10"/>
            <a:ext cx="9146585" cy="51597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C6DB66F-960A-2FE2-F1AD-590563D0B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71" y="3091458"/>
            <a:ext cx="5945838" cy="12154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000" dirty="0">
                <a:solidFill>
                  <a:srgbClr val="FFFFFF"/>
                </a:solidFill>
                <a:latin typeface="+mj-lt"/>
              </a:rPr>
              <a:t>Questions et </a:t>
            </a:r>
            <a:r>
              <a:rPr lang="en-US" sz="3000" dirty="0" err="1">
                <a:solidFill>
                  <a:srgbClr val="FFFFFF"/>
                </a:solidFill>
                <a:latin typeface="+mj-lt"/>
              </a:rPr>
              <a:t>réponses</a:t>
            </a:r>
            <a:endParaRPr lang="en-US" sz="30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4770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F40687-7980-697C-CE8C-EAD4D0E57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89" y="1315927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fr-CA" dirty="0">
                <a:solidFill>
                  <a:srgbClr val="7030A0"/>
                </a:solidFill>
              </a:rPr>
              <a:t>Communiquer avec l’école élémentaire </a:t>
            </a:r>
            <a:br>
              <a:rPr lang="fr-CA" dirty="0">
                <a:solidFill>
                  <a:srgbClr val="7030A0"/>
                </a:solidFill>
              </a:rPr>
            </a:br>
            <a:r>
              <a:rPr lang="fr-CA" dirty="0">
                <a:solidFill>
                  <a:srgbClr val="7030A0"/>
                </a:solidFill>
              </a:rPr>
              <a:t>Chantal-Benoît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4AD6AF-7A26-60B7-D24F-D0AE73F1B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924" y="3111638"/>
            <a:ext cx="8229600" cy="3394472"/>
          </a:xfrm>
        </p:spPr>
        <p:txBody>
          <a:bodyPr/>
          <a:lstStyle/>
          <a:p>
            <a:r>
              <a:rPr lang="fr-CA" dirty="0">
                <a:hlinkClick r:id="rId2"/>
              </a:rPr>
              <a:t>chantalbenoit@csviamonde.ca</a:t>
            </a:r>
            <a:endParaRPr lang="fr-CA" dirty="0"/>
          </a:p>
          <a:p>
            <a:r>
              <a:rPr lang="fr-CA" dirty="0">
                <a:solidFill>
                  <a:srgbClr val="7030A0"/>
                </a:solidFill>
              </a:rPr>
              <a:t>289.319.2788</a:t>
            </a:r>
          </a:p>
        </p:txBody>
      </p:sp>
      <p:sp>
        <p:nvSpPr>
          <p:cNvPr id="8" name="Parallélogramme 6">
            <a:extLst>
              <a:ext uri="{FF2B5EF4-FFF2-40B4-BE49-F238E27FC236}">
                <a16:creationId xmlns:a16="http://schemas.microsoft.com/office/drawing/2014/main" id="{3F484873-6F54-742D-EF48-C8032AD65881}"/>
              </a:ext>
            </a:extLst>
          </p:cNvPr>
          <p:cNvSpPr/>
          <p:nvPr/>
        </p:nvSpPr>
        <p:spPr>
          <a:xfrm>
            <a:off x="-244552" y="-123253"/>
            <a:ext cx="2502843" cy="1460217"/>
          </a:xfrm>
          <a:custGeom>
            <a:avLst/>
            <a:gdLst>
              <a:gd name="connsiteX0" fmla="*/ 0 w 3124200"/>
              <a:gd name="connsiteY0" fmla="*/ 1314883 h 1314883"/>
              <a:gd name="connsiteX1" fmla="*/ 328721 w 3124200"/>
              <a:gd name="connsiteY1" fmla="*/ 0 h 1314883"/>
              <a:gd name="connsiteX2" fmla="*/ 3124200 w 3124200"/>
              <a:gd name="connsiteY2" fmla="*/ 0 h 1314883"/>
              <a:gd name="connsiteX3" fmla="*/ 2795479 w 3124200"/>
              <a:gd name="connsiteY3" fmla="*/ 1314883 h 1314883"/>
              <a:gd name="connsiteX4" fmla="*/ 0 w 3124200"/>
              <a:gd name="connsiteY4" fmla="*/ 1314883 h 1314883"/>
              <a:gd name="connsiteX0" fmla="*/ 0 w 3498273"/>
              <a:gd name="connsiteY0" fmla="*/ 1314883 h 1314883"/>
              <a:gd name="connsiteX1" fmla="*/ 328721 w 3498273"/>
              <a:gd name="connsiteY1" fmla="*/ 0 h 1314883"/>
              <a:gd name="connsiteX2" fmla="*/ 3498273 w 3498273"/>
              <a:gd name="connsiteY2" fmla="*/ 6927 h 1314883"/>
              <a:gd name="connsiteX3" fmla="*/ 2795479 w 3498273"/>
              <a:gd name="connsiteY3" fmla="*/ 1314883 h 1314883"/>
              <a:gd name="connsiteX4" fmla="*/ 0 w 3498273"/>
              <a:gd name="connsiteY4" fmla="*/ 1314883 h 1314883"/>
              <a:gd name="connsiteX0" fmla="*/ 0 w 2795479"/>
              <a:gd name="connsiteY0" fmla="*/ 1314883 h 1314883"/>
              <a:gd name="connsiteX1" fmla="*/ 328721 w 2795479"/>
              <a:gd name="connsiteY1" fmla="*/ 0 h 1314883"/>
              <a:gd name="connsiteX2" fmla="*/ 2733026 w 2795479"/>
              <a:gd name="connsiteY2" fmla="*/ 6927 h 1314883"/>
              <a:gd name="connsiteX3" fmla="*/ 2795479 w 2795479"/>
              <a:gd name="connsiteY3" fmla="*/ 1314883 h 1314883"/>
              <a:gd name="connsiteX4" fmla="*/ 0 w 2795479"/>
              <a:gd name="connsiteY4" fmla="*/ 1314883 h 1314883"/>
              <a:gd name="connsiteX0" fmla="*/ 0 w 3501096"/>
              <a:gd name="connsiteY0" fmla="*/ 1314883 h 1314883"/>
              <a:gd name="connsiteX1" fmla="*/ 328721 w 3501096"/>
              <a:gd name="connsiteY1" fmla="*/ 0 h 1314883"/>
              <a:gd name="connsiteX2" fmla="*/ 2733026 w 3501096"/>
              <a:gd name="connsiteY2" fmla="*/ 6927 h 1314883"/>
              <a:gd name="connsiteX3" fmla="*/ 3501096 w 3501096"/>
              <a:gd name="connsiteY3" fmla="*/ 1308100 h 1314883"/>
              <a:gd name="connsiteX4" fmla="*/ 0 w 3501096"/>
              <a:gd name="connsiteY4" fmla="*/ 1314883 h 131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1096" h="1314883">
                <a:moveTo>
                  <a:pt x="0" y="1314883"/>
                </a:moveTo>
                <a:lnTo>
                  <a:pt x="328721" y="0"/>
                </a:lnTo>
                <a:lnTo>
                  <a:pt x="2733026" y="6927"/>
                </a:lnTo>
                <a:lnTo>
                  <a:pt x="3501096" y="1308100"/>
                </a:lnTo>
                <a:lnTo>
                  <a:pt x="0" y="13148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10" name="Image 9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EADDEEA1-33EE-78F2-7BB5-DF5C212C5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55" y="240632"/>
            <a:ext cx="1555339" cy="68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26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306B99-F2D7-2051-170F-4E671C317C2B}"/>
              </a:ext>
            </a:extLst>
          </p:cNvPr>
          <p:cNvSpPr/>
          <p:nvPr/>
        </p:nvSpPr>
        <p:spPr>
          <a:xfrm>
            <a:off x="-62345" y="-48491"/>
            <a:ext cx="4634345" cy="5340927"/>
          </a:xfrm>
          <a:prstGeom prst="rect">
            <a:avLst/>
          </a:prstGeom>
          <a:solidFill>
            <a:srgbClr val="015FA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8596D6-3734-C7BD-F1F4-779A6AE7EB58}"/>
              </a:ext>
            </a:extLst>
          </p:cNvPr>
          <p:cNvSpPr/>
          <p:nvPr/>
        </p:nvSpPr>
        <p:spPr>
          <a:xfrm>
            <a:off x="4563567" y="0"/>
            <a:ext cx="4634345" cy="5143500"/>
          </a:xfrm>
          <a:prstGeom prst="rect">
            <a:avLst/>
          </a:prstGeom>
          <a:solidFill>
            <a:srgbClr val="00A4E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Espace réservé du contenu 5" descr="Une image contenant texte, capture d’écran, Police, logo&#10;&#10;Le contenu généré par l’IA peut être incorrect.">
            <a:extLst>
              <a:ext uri="{FF2B5EF4-FFF2-40B4-BE49-F238E27FC236}">
                <a16:creationId xmlns:a16="http://schemas.microsoft.com/office/drawing/2014/main" id="{946402C4-9B2D-0E04-999A-3FB02FFE4F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432" y="283642"/>
            <a:ext cx="9152431" cy="4576216"/>
          </a:xfrm>
        </p:spPr>
      </p:pic>
    </p:spTree>
    <p:extLst>
      <p:ext uri="{BB962C8B-B14F-4D97-AF65-F5344CB8AC3E}">
        <p14:creationId xmlns:p14="http://schemas.microsoft.com/office/powerpoint/2010/main" val="2964438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C90AC-737F-4F64-3A59-56DAAB7D1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D98170-F13F-D833-AE71-A07CD746EA7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465891" y="399729"/>
            <a:ext cx="3344539" cy="1359431"/>
          </a:xfrm>
        </p:spPr>
        <p:txBody>
          <a:bodyPr>
            <a:normAutofit/>
          </a:bodyPr>
          <a:lstStyle/>
          <a:p>
            <a:r>
              <a:rPr lang="fr-CA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J’étudie en français!</a:t>
            </a:r>
            <a:endParaRPr lang="fr-CA" dirty="0"/>
          </a:p>
        </p:txBody>
      </p:sp>
      <p:pic>
        <p:nvPicPr>
          <p:cNvPr id="6" name="Picture 8" descr="Image result for image le petit monde du prescolaire">
            <a:extLst>
              <a:ext uri="{FF2B5EF4-FFF2-40B4-BE49-F238E27FC236}">
                <a16:creationId xmlns:a16="http://schemas.microsoft.com/office/drawing/2014/main" id="{29C148AC-5789-4DDC-BE63-D61F3925E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105" y="608161"/>
            <a:ext cx="2209004" cy="220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image le petit monde du prescolaire">
            <a:extLst>
              <a:ext uri="{FF2B5EF4-FFF2-40B4-BE49-F238E27FC236}">
                <a16:creationId xmlns:a16="http://schemas.microsoft.com/office/drawing/2014/main" id="{F93A92E1-52B6-58F2-A226-FEBF3F2E3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6977" y="608162"/>
            <a:ext cx="1517046" cy="135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9E5EBC97-CD30-A5AD-0709-0FD4CCEF782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5" y="3516645"/>
            <a:ext cx="2283523" cy="707892"/>
          </a:xfrm>
          <a:prstGeom prst="rect">
            <a:avLst/>
          </a:prstGeom>
        </p:spPr>
      </p:pic>
      <p:pic>
        <p:nvPicPr>
          <p:cNvPr id="7" name="Picture 6" descr="Image result for image le petit monde du prescolaire">
            <a:extLst>
              <a:ext uri="{FF2B5EF4-FFF2-40B4-BE49-F238E27FC236}">
                <a16:creationId xmlns:a16="http://schemas.microsoft.com/office/drawing/2014/main" id="{CBDDB11C-8FDE-382D-91CA-4695B291C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2623" y="2470774"/>
            <a:ext cx="1825754" cy="192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442569-F061-7FC2-FF17-78D63370829F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620245" y="1967593"/>
            <a:ext cx="3190186" cy="2692211"/>
          </a:xfrm>
        </p:spPr>
        <p:txBody>
          <a:bodyPr>
            <a:normAutofit/>
          </a:bodyPr>
          <a:lstStyle/>
          <a:p>
            <a:r>
              <a:rPr lang="fr-CA" sz="825" dirty="0">
                <a:latin typeface="Comic Sans MS" panose="030F0702030302020204" pitchFamily="66" charset="0"/>
              </a:rPr>
              <a:t>Centre de lecture</a:t>
            </a:r>
          </a:p>
          <a:p>
            <a:r>
              <a:rPr lang="fr-CA" sz="825" dirty="0">
                <a:latin typeface="Comic Sans MS" panose="030F0702030302020204" pitchFamily="66" charset="0"/>
              </a:rPr>
              <a:t>Centre de blocs</a:t>
            </a:r>
          </a:p>
          <a:p>
            <a:r>
              <a:rPr lang="fr-CA" sz="825" dirty="0">
                <a:latin typeface="Comic Sans MS" panose="030F0702030302020204" pitchFamily="66" charset="0"/>
              </a:rPr>
              <a:t>Centre de sciences et de mathématiques</a:t>
            </a:r>
          </a:p>
          <a:p>
            <a:r>
              <a:rPr lang="fr-CA" sz="825" dirty="0">
                <a:latin typeface="Comic Sans MS" panose="030F0702030302020204" pitchFamily="66" charset="0"/>
              </a:rPr>
              <a:t>Centre de bacs sensoriels</a:t>
            </a:r>
          </a:p>
          <a:p>
            <a:r>
              <a:rPr lang="fr-CA" sz="825" dirty="0">
                <a:latin typeface="Comic Sans MS" panose="030F0702030302020204" pitchFamily="66" charset="0"/>
              </a:rPr>
              <a:t>Centre d’arts visuels</a:t>
            </a:r>
          </a:p>
          <a:p>
            <a:r>
              <a:rPr lang="fr-CA" sz="825" dirty="0">
                <a:latin typeface="Comic Sans MS" panose="030F0702030302020204" pitchFamily="66" charset="0"/>
              </a:rPr>
              <a:t> Centre d’écriture</a:t>
            </a:r>
          </a:p>
          <a:p>
            <a:r>
              <a:rPr lang="fr-CA" sz="825" dirty="0">
                <a:latin typeface="Comic Sans MS" panose="030F0702030302020204" pitchFamily="66" charset="0"/>
              </a:rPr>
              <a:t>Centre de musique</a:t>
            </a:r>
          </a:p>
          <a:p>
            <a:pPr marL="0" indent="0">
              <a:buNone/>
            </a:pPr>
            <a:r>
              <a:rPr lang="fr-CA" sz="825" dirty="0">
                <a:latin typeface="Comic Sans MS" panose="030F0702030302020204" pitchFamily="66" charset="0"/>
              </a:rPr>
              <a:t>•  Centre d’écoute </a:t>
            </a:r>
          </a:p>
          <a:p>
            <a:r>
              <a:rPr lang="fr-CA" sz="825" dirty="0">
                <a:latin typeface="Comic Sans MS" panose="030F0702030302020204" pitchFamily="66" charset="0"/>
              </a:rPr>
              <a:t>Centre des jeux de table et cognitifs </a:t>
            </a:r>
          </a:p>
          <a:p>
            <a:r>
              <a:rPr lang="fr-CA" sz="825" dirty="0">
                <a:latin typeface="Comic Sans MS" panose="030F0702030302020204" pitchFamily="66" charset="0"/>
              </a:rPr>
              <a:t>Centre de motricité globale </a:t>
            </a:r>
          </a:p>
          <a:p>
            <a:r>
              <a:rPr lang="fr-CA" sz="825" dirty="0">
                <a:latin typeface="Comic Sans MS" panose="030F0702030302020204" pitchFamily="66" charset="0"/>
              </a:rPr>
              <a:t>Centre de provocation </a:t>
            </a:r>
          </a:p>
          <a:p>
            <a:r>
              <a:rPr lang="fr-CA" sz="825" dirty="0">
                <a:latin typeface="Comic Sans MS" panose="030F0702030302020204" pitchFamily="66" charset="0"/>
              </a:rPr>
              <a:t>TBI,  Tablettes </a:t>
            </a:r>
          </a:p>
          <a:p>
            <a:r>
              <a:rPr lang="fr-CA" sz="825" dirty="0">
                <a:latin typeface="Comic Sans MS" panose="030F0702030302020204" pitchFamily="66" charset="0"/>
              </a:rPr>
              <a:t>Centre de dramatisation</a:t>
            </a:r>
            <a:endParaRPr lang="fr-CA" sz="825" dirty="0"/>
          </a:p>
        </p:txBody>
      </p:sp>
    </p:spTree>
    <p:extLst>
      <p:ext uri="{BB962C8B-B14F-4D97-AF65-F5344CB8AC3E}">
        <p14:creationId xmlns:p14="http://schemas.microsoft.com/office/powerpoint/2010/main" val="3119371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15C29-3CF4-0984-E57A-6FA04750F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3A119C-DDD5-2653-15BD-5C913F093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56" y="465294"/>
            <a:ext cx="2856201" cy="4128516"/>
          </a:xfrm>
        </p:spPr>
        <p:txBody>
          <a:bodyPr>
            <a:normAutofit/>
          </a:bodyPr>
          <a:lstStyle/>
          <a:p>
            <a:r>
              <a:rPr lang="fr-FR" sz="3525" noProof="1">
                <a:solidFill>
                  <a:schemeClr val="accent5"/>
                </a:solidFill>
                <a:latin typeface="Elephant" panose="02020904090505020303" pitchFamily="18" charset="0"/>
              </a:rPr>
              <a:t>Curriculum et programme</a:t>
            </a:r>
            <a:endParaRPr lang="fr-CA" sz="3525">
              <a:solidFill>
                <a:schemeClr val="accent5"/>
              </a:solidFill>
              <a:latin typeface="Elephant" panose="02020904090505020303" pitchFamily="18" charset="0"/>
            </a:endParaRP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440B39F5-0258-9DEF-5E84-49E2FA5F8EE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55894" y="363071"/>
          <a:ext cx="5061742" cy="4230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9961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65E8F8-78D3-470A-9B96-3696DE869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56" y="465294"/>
            <a:ext cx="2856201" cy="4128516"/>
          </a:xfrm>
        </p:spPr>
        <p:txBody>
          <a:bodyPr>
            <a:normAutofit/>
          </a:bodyPr>
          <a:lstStyle/>
          <a:p>
            <a:r>
              <a:rPr lang="fr-CA" sz="2850">
                <a:solidFill>
                  <a:schemeClr val="accent5"/>
                </a:solidFill>
                <a:latin typeface="Elephant" panose="02020904090505020303" pitchFamily="18" charset="0"/>
              </a:rPr>
              <a:t>Appartenance et contribution 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54E9011F-1DD3-4AD1-8AE4-D1EB6A9C1A7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69341" y="465294"/>
          <a:ext cx="5048295" cy="4128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6472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B27AF2-08F0-442A-B917-83552F96F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870966"/>
            <a:ext cx="2702052" cy="3394710"/>
          </a:xfrm>
        </p:spPr>
        <p:txBody>
          <a:bodyPr>
            <a:normAutofit/>
          </a:bodyPr>
          <a:lstStyle/>
          <a:p>
            <a:r>
              <a:rPr lang="fr-CA" sz="2550">
                <a:latin typeface="Elephant" panose="02020904090505020303" pitchFamily="18" charset="0"/>
              </a:rPr>
              <a:t>Autorégulation et bien-être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B9781081-1A0B-4A95-9B45-5BCC6B42BA9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14700" y="470646"/>
          <a:ext cx="4881282" cy="4172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4489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B6C923-36D6-470D-8819-0C87E1D86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870966"/>
            <a:ext cx="2702052" cy="3394710"/>
          </a:xfrm>
        </p:spPr>
        <p:txBody>
          <a:bodyPr>
            <a:normAutofit/>
          </a:bodyPr>
          <a:lstStyle/>
          <a:p>
            <a:r>
              <a:rPr lang="fr-CA" sz="2550">
                <a:latin typeface="Elephant" panose="02020904090505020303" pitchFamily="18" charset="0"/>
              </a:rPr>
              <a:t>Manifestation des apprentissages en littératie et mathématiques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EEF3AE2F-E8F4-4C73-BA16-6B846FF1B05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69341" y="658906"/>
          <a:ext cx="4672853" cy="3983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2130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933850-5F56-E6E0-754D-E067226F2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159" y="431987"/>
            <a:ext cx="8155642" cy="596714"/>
          </a:xfrm>
        </p:spPr>
        <p:txBody>
          <a:bodyPr/>
          <a:lstStyle/>
          <a:p>
            <a:pPr marL="0" indent="0">
              <a:buNone/>
            </a:pPr>
            <a:r>
              <a:rPr lang="fr-CA" dirty="0">
                <a:solidFill>
                  <a:schemeClr val="tx2">
                    <a:lumMod val="75000"/>
                  </a:schemeClr>
                </a:solidFill>
              </a:rPr>
              <a:t>Résolution de problèmes et innovation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BC17E32-90F8-7E9A-FB6E-A9E696B968E1}"/>
              </a:ext>
            </a:extLst>
          </p:cNvPr>
          <p:cNvSpPr txBox="1"/>
          <p:nvPr/>
        </p:nvSpPr>
        <p:spPr>
          <a:xfrm>
            <a:off x="4114800" y="211455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</p:txBody>
      </p:sp>
      <p:graphicFrame>
        <p:nvGraphicFramePr>
          <p:cNvPr id="9" name="ZoneTexte 6">
            <a:extLst>
              <a:ext uri="{FF2B5EF4-FFF2-40B4-BE49-F238E27FC236}">
                <a16:creationId xmlns:a16="http://schemas.microsoft.com/office/drawing/2014/main" id="{C6278D90-F35D-E612-98FF-71AC3DE114E9}"/>
              </a:ext>
            </a:extLst>
          </p:cNvPr>
          <p:cNvGraphicFramePr/>
          <p:nvPr/>
        </p:nvGraphicFramePr>
        <p:xfrm>
          <a:off x="662940" y="1424940"/>
          <a:ext cx="7405294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2223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41167D-5547-4CB3-80EE-9679113D1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80" y="600294"/>
            <a:ext cx="7698523" cy="909077"/>
          </a:xfrm>
        </p:spPr>
        <p:txBody>
          <a:bodyPr>
            <a:normAutofit/>
          </a:bodyPr>
          <a:lstStyle/>
          <a:p>
            <a:r>
              <a:rPr lang="fr-CA" sz="3000">
                <a:solidFill>
                  <a:schemeClr val="accent1">
                    <a:lumMod val="75000"/>
                  </a:schemeClr>
                </a:solidFill>
                <a:latin typeface="Elephant" panose="02020904090505020303" pitchFamily="18" charset="0"/>
              </a:rPr>
              <a:t>Les relevés des apprentissages</a:t>
            </a:r>
            <a:endParaRPr lang="fr-CA" sz="3000" dirty="0">
              <a:solidFill>
                <a:schemeClr val="accent1">
                  <a:lumMod val="75000"/>
                </a:schemeClr>
              </a:solidFill>
              <a:latin typeface="Elephant" panose="02020904090505020303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4715A2-4BAE-4245-88BF-C05BB736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19" y="1867827"/>
            <a:ext cx="7281746" cy="2675380"/>
          </a:xfrm>
        </p:spPr>
        <p:txBody>
          <a:bodyPr anchor="ctr">
            <a:normAutofit/>
          </a:bodyPr>
          <a:lstStyle/>
          <a:p>
            <a:r>
              <a:rPr lang="fr-CA" sz="180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Ces 4 domaines sont présents dans le relevé des apprentissages (bulletin).</a:t>
            </a:r>
          </a:p>
          <a:p>
            <a:r>
              <a:rPr lang="fr-CA" sz="180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Il y a 3 relevés par année (octobre, février, juin)</a:t>
            </a:r>
          </a:p>
          <a:p>
            <a:pPr marL="0" indent="0">
              <a:buNone/>
            </a:pPr>
            <a:endParaRPr lang="fr-CA" sz="1800" dirty="0"/>
          </a:p>
        </p:txBody>
      </p:sp>
    </p:spTree>
    <p:extLst>
      <p:ext uri="{BB962C8B-B14F-4D97-AF65-F5344CB8AC3E}">
        <p14:creationId xmlns:p14="http://schemas.microsoft.com/office/powerpoint/2010/main" val="22900712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567</Words>
  <Application>Microsoft Office PowerPoint</Application>
  <PresentationFormat>Affichage à l'écran (16:9)</PresentationFormat>
  <Paragraphs>69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Comic Sans MS</vt:lpstr>
      <vt:lpstr>Elephant</vt:lpstr>
      <vt:lpstr>Gotham Bold</vt:lpstr>
      <vt:lpstr>Gotham-Book</vt:lpstr>
      <vt:lpstr>Mulish Black</vt:lpstr>
      <vt:lpstr>Mulish Light</vt:lpstr>
      <vt:lpstr>Verdana</vt:lpstr>
      <vt:lpstr>Office Theme</vt:lpstr>
      <vt:lpstr>Présentation PowerPoint</vt:lpstr>
      <vt:lpstr>Présentation PowerPoint</vt:lpstr>
      <vt:lpstr>J’étudie en français!</vt:lpstr>
      <vt:lpstr>Curriculum et programme</vt:lpstr>
      <vt:lpstr>Appartenance et contribution </vt:lpstr>
      <vt:lpstr>Autorégulation et bien-être</vt:lpstr>
      <vt:lpstr>Manifestation des apprentissages en littératie et mathématiques</vt:lpstr>
      <vt:lpstr>Présentation PowerPoint</vt:lpstr>
      <vt:lpstr>Les relevés des apprentissages</vt:lpstr>
      <vt:lpstr>La perspective autochtone  </vt:lpstr>
      <vt:lpstr>L’apprentissage par enquête</vt:lpstr>
      <vt:lpstr>Comment puis-je aider mon enfant ? </vt:lpstr>
      <vt:lpstr>Questions et réponses</vt:lpstr>
      <vt:lpstr>Communiquer avec l’école élémentaire  Chantal-Benoît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Tisdale, Shirley</cp:lastModifiedBy>
  <cp:revision>74</cp:revision>
  <dcterms:created xsi:type="dcterms:W3CDTF">2010-04-12T23:12:02Z</dcterms:created>
  <dcterms:modified xsi:type="dcterms:W3CDTF">2026-02-05T15:55:43Z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